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5" r:id="rId4"/>
    <p:sldId id="278" r:id="rId5"/>
    <p:sldId id="261" r:id="rId6"/>
    <p:sldId id="260" r:id="rId7"/>
    <p:sldId id="269" r:id="rId8"/>
    <p:sldId id="279" r:id="rId9"/>
    <p:sldId id="262" r:id="rId10"/>
    <p:sldId id="280" r:id="rId11"/>
    <p:sldId id="266" r:id="rId12"/>
    <p:sldId id="281" r:id="rId13"/>
    <p:sldId id="282" r:id="rId14"/>
    <p:sldId id="283" r:id="rId15"/>
    <p:sldId id="268" r:id="rId16"/>
    <p:sldId id="284" r:id="rId17"/>
    <p:sldId id="285" r:id="rId18"/>
    <p:sldId id="286" r:id="rId19"/>
    <p:sldId id="270" r:id="rId20"/>
    <p:sldId id="263" r:id="rId21"/>
    <p:sldId id="267" r:id="rId22"/>
    <p:sldId id="264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aHH5DF17YadU5kwxi8mQw==" hashData="tUGryI9KhMsPEe4LpMaJFIWkpKl4COSpxKkw+Y+VzrWUO2wjijpw0I12VhyIo6v+yCsdL8SQbfZXSFe0/riJ+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26.1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1,'-1'0,"-1"1,1-1,-1 1,1-1,-1 1,1 0,-1 0,1 0,0 0,0 0,-1 0,1 0,0 0,0 0,0 1,0-1,0 0,0 1,1-1,-2 3,-16 35,14-29,-27 73,-20 87,22-71,22-70,1-1,2 1,0 0,2 1,2-1,0 0,6 40,1-25,1-2,2 1,2-1,23 53,-6-34,2-2,3-1,42 55,-64-100,0 1,1-2,1 0,-1 0,2-1,20 11,12 11,-33-22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52.0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1,'4'4,"6"2,10 4,5 8,4 2,0 2,0 0,-1-2,-5-1,-2 1,-5 1,-1-3,2-1,-2 2,0-2,-2-5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3:51.44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4252 177,'-14'0,"-70"2,1-5,-1-3,-99-20,-15-7,36 7,123 21,-75-2,80 7,-1-2,-66-12,40 2,-1 2,-82-1,19 0,-58-2,-660 14,690 12,2 0,1 0,12-1,98-8,0 2,0 2,0 1,1 2,-64 27,-15 4,49-17,1 4,1 2,-115 74,155-87,1 1,1 2,1 0,1 2,0 1,2 0,-32 50,41-56,2 0,0 1,1 0,1 0,0 1,2 0,0 1,1 0,1-1,2 1,0 1,1 40,4-43,1 0,0 0,1-1,1 1,1-1,1 0,0-1,2 0,0 0,0-1,15 17,11 9,2-1,69 56,-68-65,2-2,2-2,0-2,2-2,0-2,2-1,58 16,187 24,-197-51,1-4,117-8,-61-1,1011 3,-1123-2,64-12,-26 3,-6-1,72-21,-37 8,23-14,-6 1,59-20,-165 51,84-38,-53 21,56-15,-75 30,-1-1,43-23,-36 15,-18 9,0-1,0 0,-1-1,-1-1,1 0,-2-1,21-23,22-27,-36 41,30-39,-49 55,1 0,-1-1,0 1,-1-1,0 0,0 1,0-1,-1 0,0 0,0-10,-3-80,-1 46,0 25,0-1,-2 1,-1 0,-1 0,-12-28,10 34,0 2,-1-1,-17-23,-19-35,36 62,1 0,-2 1,0 1,-20-20,12 13,-23-22,30 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44:54.98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0,'3074'0,"-3047"2,1 0,28 8,-28-5,54 3,270-9,-330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45:12.24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0,'1986'76'0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45:17.37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54,'706'0,"-664"-2,53-9,-54 5,59-2,-27 9,43 0,143-17,-134 6,189 8,-146 5,-93-3,-46 0,-25 0,-11 0,-31 0,-1 1,1 3,0 1,-53 14,39-9,-1-2,0-2,-1-2,0-3,-53-6,-16 2,-1475 3,1601 0,0 1,0 0,0 0,0 0,0 0,0 1,0-1,0 1,-1-1,1 1,0 0,-1 0,1 0,1 3,38 42,-24-26,-13-15,0-1,0 0,1 0,-1 0,1-1,0 0,0 0,1 0,-1-1,1 0,-1 0,1-1,0 0,0 0,0 0,1-1,-1 0,0-1,0 0,11 0,2020-3,-2034 3,-1 0,0 0,1 0,-1 0,0-1,1 1,-1-1,0 0,0 0,0 0,0 0,0-1,0 1,0-1,0 0,0 0,-1 0,1 0,3-5,-4 4,0-1,0 0,0 0,0 0,-1 0,0 0,0 0,0 0,0-1,-1 1,0 0,0-1,0 1,0 0,-1-5,0 4,1 0,-1 0,-1 0,1 0,-1 0,0 1,0-1,0 0,0 1,-5-6,-4-3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45:20.07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0,'1360'0,"-1341"1,0 1,33 8,33 2,-34-11,-22-1,0 1,0 1,45 9,-52-7,1-1,0-1,-1-1,35-3,-34 1,-1 0,1 2,0 0,27 6,-43-5,-1 0,1 1,-1-1,0 1,1 0,-1 1,8 6,5 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45:23.57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556 16,'-3'3,"-1"-1,1 1,-1-1,0 0,0 0,0 0,0 0,0-1,0 0,-1 1,1-1,-8 0,-59 2,52-3,-387-1,436 1,-1-2,1 0,44-10,-50 8,0 1,1 1,25 1,-26 1,0-1,47-8,-50 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45:38.966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 0,'3621'-25'0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46:59.35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3,'166'-3,"177"7,-242 8,-58-6,61 2,96-9,-179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47:02.86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379 158 0,'397'-105'0,"-1173"52"0,1155 211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7:05.72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28,'81'2,"91"-4,-104-11,-50 9,0 0,29-1,637 3,-332 5,802-3,-1133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54.61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0,'14'199,"-1"8,-14-163,0 20,2-46,-1-16,1-5,24-176,-14 101,-5 38,2-68,-5 88,4 36,5 34,-5-24,1 1,1-1,1 0,1-1,1 0,2-1,0-1,24 30,-25-39,1 1,0-2,1 0,1 0,33 19,92 39,-106-55,-19-8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25.45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3378 1738,'2'-145,"1"41,-14-137,6 200,-3 0,-1 0,-2 0,-1 2,-3-1,-1 2,-2 0,-1 1,-2 1,-1 1,-2 0,-2 2,-1 1,-1 2,-35-30,-12 2,-2 3,-3 3,-114-54,-107-16,220 92,-243-62,303 86,-122-34,71 19,-121-21,111 35,-136 7,83 3,123-3,-90 0,-120 15,163-8,25-4,1 2,-1 1,-40 13,-52 17,80-24,-82 31,111-36,0-1,-1-2,-26 5,-26 7,54-10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27.92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1 172,'2'4,"0"1,0 0,0-1,1 1,0-1,0 0,0 0,0 0,1 0,0 0,-1-1,6 4,2 4,24 19,-28-25,0 0,-1 1,1 0,-1 0,-1 0,1 1,6 11,-11-17,-1 1,1 0,0-1,-1 1,1-1,0 1,0-1,0 1,0-1,0 0,1 1,-1-1,0 0,1 0,-1 0,0 0,1 0,-1 0,1-1,0 1,-1 0,1-1,0 1,-1-1,1 1,3-1,-3-1,1 0,-1 0,0 0,0 0,1 0,-1-1,0 1,0-1,0 1,0-1,0 0,-1 0,1 0,-1 0,3-4,7-11,-2-1,0 0,8-27,-9 28,0 0,1 0,22-30,-19 31,-1 0,-1-1,12-27,-21 40,0 1,1 0,-1 0,1 0,0 0,0 0,0 1,4-4,6-4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30.31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1712 31,'-72'0,"11"2,1-3,-101-15,99 8,0 3,0 2,-64 7,6-2,78-2,-13-2,1 3,0 3,-1 1,-66 16,79-11,-54 4,58-9,1 1,-48 14,55-11,-35 12,-76 15,130-34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32.48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0,'11'1,"0"0,0 0,-1 1,1 0,-1 1,0 0,0 1,0 0,10 6,10 7,41 31,-27-16,-38-29,0 2,-1-1,1 1,-1-1,0 1,0 1,-1-1,8 13,-11-16,0 0,0 0,0 0,-1 0,1 1,-1-1,1 0,-1 0,0 1,0-1,0 0,0 0,0 1,0-1,-1 0,1 0,-1 1,0-1,1 0,-1 0,0 0,0 0,0 0,-1 0,1 0,0 0,-1-1,1 1,-1 0,0-1,-3 3,-63 46,52-40,1 0,1 1,0 0,0 1,-12 15,-10 11,27-30,0 0,1 1,0 0,-10 17,14-20,-2 4,1-1,0 1,0 0,1 0,-4 12,4-3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35.73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1,'0'4,"0"6,0 5,0 5,0 3,0 2,0 1,0 0,0 0,0 0,0 0,0-1,0 1,0-5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39.1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2,'64'-1,"73"3,-135-3,1 2,-1-1,0 0,0 0,1 1,-1-1,0 1,0 0,0 0,0-1,0 1,0 1,0-1,0 0,0 0,0 1,0-1,-1 1,1 0,-1-1,1 1,-1 0,0 0,0 0,1 0,-1 0,-1 0,1 0,0 0,0 0,-1 1,1-1,-1 0,0 0,0 1,0-1,0 0,0 0,0 1,0-1,-1 0,1 0,-1 1,-1 2,-1 5,-1 0,0 0,0-1,0 1,-1-1,-1 0,0-1,-11 14,-8 5,1 2,1 1,2 0,1 2,1 1,2 0,-22 59,34-65,0-1,2 1,1 0,1 0,5 44,-2-8,-2-96,1-1,7-45,-5 64,1 0,0-1,1 1,0 1,2-1,-1 1,2 0,10-15,-11 20,0 0,1 0,0 0,0 1,16-11,-22 17,0 0,0 1,0-1,0 1,1 0,-1 0,0 0,1 0,-1 0,1 0,-1 0,1 1,-1-1,1 1,-1 0,1 0,-1 0,1 0,0 0,-1 1,1-1,-1 1,1-1,-1 1,0 0,1 0,-1 0,0 0,1 1,-1-1,0 1,2 1,-1 2,1 0,-2 1,1-1,0 1,-1 0,0-1,0 1,-1 0,0 0,0 0,0 1,-1-1,0 0,-1 10,1-6,1 0,0 0,0-1,5 19,8 18,-11-33,0 0,1 0,1-1,0 0,0 0,1 0,1 0,0-1,13 16,-18-25,0 0,0 0,0-1,0 1,0-1,0 1,0-1,0 0,1 0,-1 0,1 0,-1 0,0 0,1-1,-1 1,1-1,0 0,-1 0,1 0,-1 0,1 0,-1 0,1-1,-1 1,1-1,-1 0,1 0,3-2,-3 1,0 0,-1 0,1-1,0 0,-1 1,0-1,0 0,0 0,0 0,0 0,0-1,-1 1,0 0,1-1,-1 1,0-1,-1 1,1-1,-1-4,1-43,-1 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9:59.74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0:01.42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1,'0'4,"0"6,0 5,0 5,0 3,0 2,0 1,0 0,0 0,0 0,0 0,0 0,0-1,0 0,0-4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0:03.6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0,'22'1,"0"1,-1 1,1 1,-1 0,40 15,97 51,-92-38,-29-17,-28-11,1-1,-1 1,-1 1,1-1,10 9,-16-10,0 0,0 0,0 0,0 1,-1-1,1 1,-1 0,0 0,0 0,0 0,-1 0,1 0,-1 0,0 0,1 9,-1 1,-1 1,0 0,-1 0,-1 0,0 0,-1 0,-9 27,-2-3,-31 60,39-88,-1 0,0 0,-1-1,0 0,-1 0,0-1,0 0,-1-1,0 0,0-1,-1 0,-16 8,18-9,-18 9,-46 18,47-22,0 0,-25 17,38-17,2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0:13.21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26 420,'-20'52,"18"-43,1 0,0 1,0-1,1 0,0 0,0 0,1 0,3 14,-3-20,0 1,0-1,1 0,-1-1,1 1,-1 0,1 0,0-1,0 1,0-1,0 1,1-1,-1 0,1 0,-1 0,1 0,0 0,0-1,0 1,0-1,0 0,0 0,0 0,0 0,0-1,1 1,2-1,9 2,-1 0,1-2,0 0,18-2,-30 2,0-1,0 1,0-1,0 0,0 1,-1-1,1-1,0 1,-1 0,1-1,-1 1,1-1,-1 0,0 1,1-1,-1 0,0-1,0 1,-1 0,1-1,0 1,-1-1,1 1,-1-1,0 0,0 1,0-1,0-3,2-10,-1-1,0 1,-2-1,0 1,0-1,-2 1,0 0,-1-1,-9-28,10 43,0-1,0 0,0 0,0 0,-1 1,1-1,-1 1,0 0,1 0,-1 0,0 0,0 0,0 1,-1-1,1 1,0 0,-1 0,1 0,0 0,-1 1,1 0,-1-1,1 1,-1 0,1 0,-7 2,6-2,0 1,0-1,0 1,1 0,-1 0,0 0,1 1,-1-1,1 1,0 0,-1 0,1 0,0 0,0 1,0-1,0 1,1 0,-1 0,1 0,0 0,-1 0,2 1,-1-1,-2 5,3-5,0 0,0 0,0 0,0 1,1-1,-1 0,1 0,0 0,0 1,0-1,0 0,1 0,0 1,-1-1,1 0,0 0,0 0,0 0,1 0,-1 0,1-1,0 1,0 0,3 3,-1-3,0 0,1-1,0 1,-1-1,1 0,0 0,0 0,0-1,0 0,1 0,-1 0,0-1,0 1,8-2,0 1,17 1,-1-1,1-2,46-9,-69 10,0-1,0 0,0 0,0-1,0 0,-1 0,0 0,1-1,-1 0,0 0,-1-1,1 0,-1 0,0 0,0 0,-1-1,1 0,-1 0,0 0,3-9,-2 2,-9 18,-9 25,7 8,2 1,1 0,2 0,7 64,-7-101,1 0,0-1,0 1,0-1,1 1,-1 0,0-1,1 1,-1 0,1-1,-1 1,1-1,0 1,-1-1,1 1,0-1,0 0,0 1,0-1,0 0,1 0,-1 0,0 0,0 0,1 0,-1 0,1 0,-1 0,1-1,-1 1,1-1,-1 1,1-1,2 1,-1-2,0 1,0-1,0 1,0-1,0 0,0-1,0 1,0 0,-1-1,1 0,0 1,-1-1,1 0,-1 0,0 0,4-6,1 0,-1-1,0 0,0 0,-1 0,0-1,-1 0,0 0,5-19,-3-1,4-55,-9 62,-1 21,0 1,0-1,1 0,-1 1,0-1,1 1,-1-1,0 0,1 1,0-1,-1 1,1-1,0 1,0 0,2-3,3 7,-1 16,-2 30,-3-37,0 1,1-1,1 0,0 0,5 19,-5-27,0-1,0 1,0 0,0-1,0 1,1-1,0 0,0 0,0 0,0 0,0 0,0 0,1-1,-1 0,1 0,-1 0,1 0,0 0,0-1,7 2,14 2,0-2,0-1,0-1,0-1,44-5,-65 4,-1 0,1 0,0 0,-1 0,1-1,-1 1,0-1,1 0,-1 0,0 0,0 0,0-1,-1 1,1-1,0 0,-1 1,0-1,1 0,-1-1,-1 1,1 0,0-1,-1 1,0-1,1 1,-1-1,-1 1,2-8,1-11,-1 0,0 0,-4-38,1 38,2-129,-4-75,3 224,0 0,0 0,0 0,0 0,0 1,-1-1,1 0,-1 0,1 0,-1 1,1-1,-1 0,0 1,0-1,0 1,0-1,0 1,0-1,-1 1,1 0,0-1,-1 1,-2-1,3 1,-1 1,0 0,0 0,0 0,0 0,1 0,-1 0,0 0,0 1,0-1,0 1,1-1,-1 1,0 0,1 0,-1-1,0 1,-2 2,-4 3,1 0,-1 1,1 0,0 0,1 0,0 1,-9 14,1 5,2 1,0 1,2 0,1 1,1-1,2 2,1-1,1 1,2-1,2 42,-2-13,1-40,0-1,1 1,1-1,1 1,5 25,-7-44,0 1,0 0,0 0,0-1,1 1,-1 0,0 0,1-1,-1 1,0 0,1-1,-1 1,1 0,-1-1,1 1,-1-1,1 1,-1-1,1 1,-1-1,1 1,0-1,-1 0,1 1,0-1,0 0,-1 0,1 1,0-1,0 0,0 0,1 0,-1-1,1 1,-1-1,1 0,-1 1,1-1,-1 0,0 0,1 0,-1 0,0 0,0-1,2-1,2-3,0-1,0 0,-1 0,7-14,-2-11,10-64,3-9,-21 102,0 0,0 0,1 0,-1 1,1-1,0 1,0-1,0 1,0 0,0 0,0-1,1 1,-1 1,1-1,-1 0,1 1,0-1,-1 1,1 0,0 0,0 0,0 0,0 1,0-1,3 0,12 0,-1 0,0 0,24 3,-13 0,4-2,-18-1,1 1,-1 1,0 0,0 1,0 0,15 6,-25-7,-1 0,0 1,0 0,1 0,-1 0,-1 0,1 0,0 1,0-1,-1 1,0 0,1-1,-1 1,0 0,0 0,-1 1,1-1,-1 0,1 1,-1-1,0 1,0-1,-1 1,1-1,-1 1,0-1,0 1,0 0,-1 4,1-4,0 0,-1 0,1 0,-1 0,0 0,-1 0,1 0,-1 0,1 0,-1-1,0 1,0-1,-1 0,1 1,-1-1,0 0,0 0,0-1,0 1,-6 4,-5 1,-1-1,1 0,-1 0,-17 4,17-7,0 2,0 0,-14 8,7 1,-1-2,-1 0,-1-1,-43 13,105-27,29-5,-36 2,-1 0,1 2,0 1,46 3,46-3,-117 2,0-1,0 0,-1 0,1 0,0 0,-1-1,1 0,-1 0,0 0,1-1,-1 1,0-1,-1 0,1 0,6-6,-5 2,-1 1,1-1,-1 1,-1-1,1-1,-1 1,0 0,3-15,0-7,-2-1,-1 1,-2-60,-1 77,1-87,-4-78,3 175,0 0,0 0,0 0,0 0,-1 1,1-1,-1 0,1 0,-1 1,1-1,-1 0,0 1,0-1,0 1,0-1,0 1,0-1,0 1,-3-3,3 4,0 0,0-1,-1 1,1 0,0 0,0 0,0 0,0 0,-1 0,1 0,0 0,0 0,0 1,0-1,0 0,-1 1,1-1,0 1,0-1,0 1,0-1,-1 2,-3 2,0 0,0 1,1-1,0 1,0 0,0 0,0 0,1 0,-1 1,-1 6,-1 9,2 0,0 0,2 1,0-1,1 1,1 0,5 30,-2 21,-4-42,0-20,1-1,0 1,0-1,4 21,-3-29,0 1,0 0,0-1,0 1,1 0,-1-1,0 0,1 1,0-1,0 0,-1 0,1 0,0 0,1 0,-1 0,0-1,1 1,-1-1,0 1,1-1,0 0,4 1,56 19,0-4,114 17,-172-33,-1-1,1 0,-1 1,0-2,1 1,-1 0,0-1,1 0,-1 0,0 0,0-1,0 1,0-1,0 0,0 0,0 0,0-1,-1 1,1-1,-1 0,0 0,0 0,4-6,-3 2,0-1,0 0,-1 1,0-2,0 1,-1 0,0 0,0-1,-1 1,-1-1,1-10,-1 12,1-6,-1 0,-1 1,0-1,-4-20,5 31,0 1,-1-1,1 0,-1 1,1-1,-1 1,0-1,1 0,-1 1,0 0,0-1,0 1,0-1,0 1,0 0,-1 0,1 0,0 0,-1 0,1 0,-1 0,1 0,-1 0,1 1,-1-1,0 0,1 1,-1 0,0-1,1 1,-1 0,0 0,1 0,-1 0,0 0,1 0,-1 1,0-1,1 0,-1 1,0-1,1 1,-3 1,-1 1,0 0,0 1,0-1,0 1,1 0,0 1,0-1,-6 10,-14 13,13-17,1 1,0 0,0 0,1 1,1 1,0-1,1 1,-9 20,15-29,-1 0,1 0,0-1,0 1,0 0,0 0,0 0,1 0,0 0,0 0,0 0,0 0,1 0,0 0,0 0,0 0,0 0,0 0,1 0,-1-1,1 1,0-1,1 1,-1-1,0 0,1 0,0 0,0 0,0 0,0 0,0-1,0 0,1 0,-1 1,5 1,8 2,1 0,-1-1,1-1,24 4,11 2,-34-6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55.85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0,'-1'60,"3"-1,2 0,4 0,14 59,-13-85,0 1,-1 0,7 64,-14-76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29.49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57,'1912'0,"-1882"-1,54-11,-54 7,52-3,-53 9,0-2,0-1,46-10,-33 5,0 2,1 2,0 1,53 6,5-1,-39-5,-39 0,0 1,0 1,0 2,0 0,41 9,-48-5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32.23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1,'708'0,"-677"2,52 8,16 2,-90-11,189 15,-118-8,-1-2,112-8,-57-1,964 3,-1087 0,0 0,0-1,-1-1,1 1,10-5,-4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37.23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53,'100'1,"130"18,-122-4,152 1,751-16,-1262 1,-274-3,448-4,-98-19,92 11,32 9,0 2,-79 6,69-1,-70-5,85-5,44 7,0 1,-1-1,1 0,0 0,0 1,0-1,0 0,0-1,0 1,0 0,0-1,0 1,0-1,1 1,-1-1,-2-3,4 4,0 0,1 1,-1-1,0 0,0 1,0-1,1 0,-1 1,0-1,1 0,-1 1,1-1,-1 1,0-1,1 1,0-1,-1 1,1-1,-1 1,1-1,-1 1,1 0,0-1,-1 1,1 0,0 0,-1-1,1 1,0 0,-1 0,1 0,0 0,0 0,-1 0,2 0,30-4,-30 4,378-2,-184 5,694-3,-869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40.25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27,'2113'0,"-1963"-13,-99 6,52 1,221 7,-302-1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42.16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1,'140'6,"233"42,-288-35,-23-6,1-4,72-4,59 2,-98 10,-55-4,52 0,487-8,-558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45.26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1730 103,'-346'13,"-16"-1,-215-12,558 1,0 1,-33 8,-33 3,53-12,1 1,-61-5,86 2,-1 0,0 0,0 0,0-1,1 0,-1 0,1-1,0 0,-1 0,1 0,1-1,-1 0,0 0,-7-8,12 11,0 1,0-1,0 0,0 0,0 0,0 0,1 0,-1 0,0-1,1 1,-1 0,1 0,-1 0,1 0,0-1,-1 1,1 0,0 0,0-1,0 1,0 0,0-1,0 1,0 0,0 0,1-1,0-1,0 1,1 1,-1-1,1 1,-1-1,1 1,0 0,0 0,0 0,-1 0,1 0,0 0,0 0,0 1,5-2,8 0,0 0,1 0,20 1,674 4,-684-4,-1-1,28-7,44-4,23 0,-80 7,51-1,638 8,-708-1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4:50.5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88 0,'629'19,"51"-10,-413-12,-1035 33,57 16,672-45,-37 0,71-1,0-1,1 1,-1-1,0 0,1-1,-1 1,1-1,-1 1,1-2,0 1,0 0,-5-4,9 6,-1 0,1-1,-1 1,1 0,0 0,-1-1,1 1,0 0,-1-1,1 1,0 0,-1-1,1 1,0 0,0-1,0 1,-1-1,1 1,0 0,0-1,0 1,0-1,0 1,0-1,0 1,0-1,0 1,0 0,0-1,0 1,0-1,0 1,0-1,0 1,0-1,1 1,-1 0,0-1,0 1,0-1,1 1,-1-1,24-8,30 3,685 5,-336 4,98-3,-479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6:54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24575,'4'1'0,"0"-1"0,0 1 0,0 0 0,0 0 0,0 1 0,0-1 0,0 1 0,0 0 0,-1 0 0,1 0 0,4 3 0,38 34 0,-33-27 0,-2-3 0,-2 0 0,1 1 0,-1 0 0,-1 0 0,0 1 0,7 13 0,-12-19 0,-1-1 0,0 1 0,0 0 0,0-1 0,-1 1 0,1 0 0,-1 0 0,0 0 0,-1 1 0,1-1 0,-1 0 0,0 0 0,0 0 0,-1 0 0,1 0 0,-1 1 0,0-1 0,-1 0 0,-1 5 0,3-9 0,-1 0 0,1 0 0,-1 0 0,1 0 0,-1 0 0,1 1 0,-1-1 0,0 0 0,1 0 0,-1 0 0,0 0 0,0-1 0,0 1 0,0 0 0,0 0 0,0 0 0,0-1 0,0 1 0,-1 0 0,1-1 0,0 0 0,1 0 0,-1 0 0,0 0 0,1 0 0,-1-1 0,0 1 0,1 0 0,-1 0 0,1-1 0,-1 1 0,0 0 0,1-1 0,-1 1 0,1 0 0,-1-1 0,1 1 0,-1-1 0,1 1 0,-1-1 0,1 1 0,0-1 0,-1 0 0,1 0 0,-3-4 0,1 1 0,0-1 0,0 0 0,0 0 0,0 0 0,1 0 0,-1-7 0,1 4 0,-1-48 0,2 53 0,0 0 0,0 0 0,0-1 0,1 1 0,0 0 0,0 0 0,0 0 0,0 0 0,0 0 0,0 0 0,1 0 0,-1 0 0,5-5 0,-6 8 0,0-1 0,1 1 0,-1 0 0,0-1 0,1 1 0,-1-1 0,0 1 0,1 0 0,-1-1 0,1 1 0,-1 0 0,1-1 0,-1 1 0,1 0 0,-1 0 0,1-1 0,-1 1 0,1 0 0,-1 0 0,1 0 0,-1 0 0,1 0 0,-1 0 0,1 0 0,-1 0 0,1 0 0,0 0 0,-1 0 0,1 0 0,-1 0 0,1 0 0,-1 1 0,1-1 0,-1 0 0,1 0 0,-1 1 0,1-1 0,-1 0 0,12 24 0,-5 30 0,-7-36 0,2 0 0,0 0 0,1 0 0,0-1 0,2 1 0,0-1 0,1 0 0,1 0 0,0-1 0,1 0 0,14 20 0,-15-25-170,-1 1-1,0 0 0,-1 0 1,0 0-1,0 1 0,-2 0 1,4 17-1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6:58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1 24575,'-18'312'0,"13"-223"0,4-74 0,1-21 0,0-10 0,-1 0 0,-1 1 0,0-1 0,-1 1 0,-1 0 0,-1-1 0,0 2 0,0-1 0,-2 0 0,-10-18 0,9 17-227,1-1-1,0 0 1,1 0-1,1 0 1,-4-27-1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06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1634 100 24575,'2'42'0,"2"0"0,15 63 0,-11-65 0,-1 1 0,2 74 0,-9-83 0,-1-24 0,1-24 0,0-4 0,0-4 0,0-1 0,-2 1 0,-5-26 0,5 43 0,0 0 0,0 0 0,0 0 0,-1 0 0,0 1 0,0-1 0,-1 1 0,0-1 0,0 1 0,-1 0 0,1 1 0,-1-1 0,0 1 0,-10-8 0,4 5 0,-6-5 0,-1 0 0,0 0 0,0 2 0,-1 1 0,0 0 0,-30-10 0,26 15 0,0 0 0,0 1 0,-1 2 0,-44 0 0,-10 0 0,6-9 0,49 6 0,-46-2 0,-511 7 0,571 0 0,0-1 0,0-1 0,0 0 0,0 0 0,0-1 0,1 0 0,-1 0 0,1-1 0,0 0 0,-10-7 0,9 5 0,-1 1 0,1 0 0,-1 1 0,0 0 0,0 0 0,-20-3 0,-28-2 0,1-2 0,-63-20 0,119 30 0,0 1 0,0 0 0,0 0 0,0 0 0,0 0 0,0 0 0,0 0 0,0 0 0,0 0 0,0 0 0,0 0 0,0 0 0,1 0 0,-1 1 0,0-1 0,0 0 0,0 1 0,0-1 0,0 1 0,0-1 0,1 1 0,-1-1 0,0 1 0,0 0 0,1-1 0,-1 1 0,1 0 0,-1-1 0,0 1 0,1 0 0,-1 0 0,1 0 0,0 0 0,-1-1 0,1 1 0,0 0 0,-1 0 0,1 0 0,0 0 0,0 0 0,0 0 0,0 0 0,0 0 0,0 2 0,0 54 0,1-44 0,0 43 0,-1-27 0,0 1 0,3 0 0,0-1 0,12 46 0,-14-72 0,0 0 0,0-1 0,0 1 0,0-1 0,1 1 0,-1-1 0,1 0 0,0 0 0,-1 1 0,1-1 0,0 0 0,0-1 0,0 1 0,1 0 0,-1 0 0,0-1 0,1 0 0,-1 1 0,1-1 0,-1 0 0,1 0 0,0 0 0,-1-1 0,1 1 0,0-1 0,0 1 0,0-1 0,5 0 0,-2 0 0,0-1 0,1 0 0,-1 0 0,0 0 0,0 0 0,0-1 0,0 0 0,0-1 0,0 1 0,0-1 0,9-6 0,-5 3 0,0 0 0,0 1 0,1 0 0,0 1 0,0 0 0,0 1 0,1 0 0,15-1 0,95-6 0,-76 7 0,84-18 0,-88 12 0,0 2 0,66-2 0,-85 9 0,2 1 0,0-1 0,0-1 0,-1-1 0,1-1 0,-1-2 0,42-12 0,-47 11 0,1 1 0,0 0 0,-1 2 0,2 0 0,19 0 0,107 5 0,-49 2 0,-93-5 0,1 1 0,0 0 0,0 0 0,-1 0 0,1 1 0,0 0 0,0 0 0,-1 0 0,1 1 0,-1 0 0,1 0 0,-1 0 0,0 1 0,0 0 0,0 0 0,0 0 0,-1 0 0,1 1 0,-1 0 0,0 0 0,0 0 0,0 1 0,5 6 0,-5-5 0,0-1 0,0 1 0,-1 0 0,1 0 0,-1 0 0,-1 0 0,1 0 0,-1 1 0,3 12 0,-5-16 0,0-1 0,0 0 0,0 0 0,0 0 0,0 1 0,0-1 0,-1 0 0,1 0 0,-1 0 0,1 0 0,-1 0 0,0 0 0,0 0 0,0 0 0,0 0 0,0 0 0,0 0 0,-1-1 0,1 1 0,-1 0 0,1-1 0,-1 1 0,0-1 0,1 0 0,-1 1 0,0-1 0,0 0 0,0 0 0,0 0 0,0 0 0,0-1 0,0 1 0,0 0 0,-4 0 0,-15 3 0,1-1 0,-1-1 0,0-1 0,0-1 0,-26-2 0,21 0 0,1 1 0,0 2 0,-49 6 0,-13 16 0,2 4 0,-105 47 0,79-29 0,21-9 0,-371 128 0,452-161 0,3-1 0,-1 0 0,1 0 0,-1 0 0,1-1 0,-1 0 0,0 0 0,0 0 0,0-1 0,0 0 0,1-1 0,-10-1 0,62-10 0,2-7 0,-39 14 0,0 1 0,1 0 0,-1 1 0,1 0 0,0 0 0,18-1 0,22 0 0,0-2 0,57-15 0,-47 10 0,90-6 0,-70 10 0,24 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58.88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 1,'-2'49,"-3"0,-17 73,4-45,9-45,2 1,1 0,-2 46,8-40,0-32,1-25,-3-91,5-85,-1 180,0 0,1 0,0 1,7-19,-8 28,-1 0,0 1,1 0,-1-1,1 1,0 0,0 0,0 0,1 0,-1 0,1 1,0-1,-1 1,1-1,0 1,0 0,1 0,-1 1,0-1,1 1,3-2,-5 3,0 0,0 0,0 0,0 0,0 0,0 1,-1-1,1 1,0-1,0 1,0 0,-1 0,1 0,0 0,-1 0,1 0,-1 0,1 0,-1 1,1-1,-1 0,0 1,0-1,0 1,2 3,25 55,-12-22,85 115,-82-128,-9-14,-1 1,0 0,-1 1,0-1,-1 2,6 16,-9-22,1 0,0-1,0 1,1-1,-1 0,1-1,1 1,0-1,-1 0,14 8,-4-2,-1-1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20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65 24575,'0'45'0,"2"1"0,13 67 0,-10-89 0,1-1 0,1 1 0,1-1 0,1 0 0,2-1 0,16 28 0,-6-12 0,-2 0 0,19 56 0,-20-47 0,-17-46 0,-1 1 0,0-1 0,1 0 0,-1 1 0,1-1 0,-1 0 0,1 0 0,0 1 0,0-1 0,-1 0 0,1 0 0,0 0 0,0 0 0,0 0 0,0 0 0,0 0 0,0 0 0,1-1 0,-1 1 0,0 0 0,0 0 0,0-1 0,1 1 0,-1-1 0,0 0 0,1 1 0,-1-1 0,3 1 0,-3-2 0,1 0 0,-1 1 0,0-1 0,1 0 0,-1 0 0,0 0 0,0 0 0,0 0 0,1 0 0,-1 0 0,0 0 0,0-1 0,-1 1 0,1 0 0,0 0 0,0-1 0,-1 1 0,1-1 0,0 1 0,-1-1 0,0 1 0,1-1 0,-1 1 0,0-1 0,0-2 0,3-14 0,-1 0 0,0 0 0,-2 0 0,0 0 0,-1-1 0,-1 1 0,0 0 0,-2 0 0,0 1 0,-1-1 0,-1 1 0,0 0 0,-1 0 0,-14-22 0,17 31 0,1 1 0,-1-1 0,2-1 0,-1 1 0,1 0 0,0-1 0,1 1 0,-1-17 0,4-75 0,0 46 0,-1 27 0,0-30 0,-1 54 0,0-1 0,0 1 0,-1 0 0,1-1 0,-1 1 0,0 0 0,0 0 0,0 0 0,-1 0 0,1 0 0,-1 0 0,0 0 0,-1-2 0,2 4 0,1 1 0,0-1 0,-1 1 0,1 0 0,0-1 0,-1 1 0,1 0 0,-1-1 0,1 1 0,-1 0 0,1 0 0,-1 0 0,1-1 0,-1 1 0,1 0 0,-1 0 0,1 0 0,-1 0 0,1 0 0,-1 0 0,1 0 0,-1 0 0,1 0 0,-1 0 0,1 0 0,-1 0 0,1 0 0,-1 0 0,1 1 0,-1-1 0,1 0 0,-1 0 0,1 0 0,-1 1 0,-14 18 0,-4 27 0,14-21 0,1 1 0,2 0 0,0-1 0,3 40 0,0-31 0,-7 64 0,-17 44 0,-41 304 0,54-361 0,-29 432 0,42-408 0,-5 151 0,-10-179 0,7-58 0,2-1 0,-2 28 0,2-131 0,3 64 0,0 0 0,1 1 0,1-1 0,0 0 0,8-25 0,26-20 0,-29 53 0,-1 0 0,0 0 0,-1-1 0,0 0 0,0 0 0,-1-1 0,3-12 0,3-9 0,1-1 0,2 2 0,1 0 0,2 0 0,0 2 0,36-48 0,20-37 0,-42 64 0,-17 30 0,-1 0 0,14-33 0,-25 52 0,0 0 0,-1 0 0,1-1 0,-1 1 0,1 0 0,-1-1 0,0 1 0,0-1 0,1 1 0,-1 0 0,0-1 0,0 1 0,0-1 0,-1 1 0,1 0 0,0-1 0,0 1 0,-1-1 0,1 1 0,-1 0 0,1 0 0,-1-1 0,0 1 0,1 0 0,-1 0 0,0-1 0,0 1 0,0 0 0,0 0 0,0 0 0,0 0 0,0 0 0,0 1 0,0-1 0,-2-1 0,1 2 0,1-1 0,-1 1 0,0 0 0,1-1 0,-1 1 0,0 0 0,0 0 0,1 0 0,-1 0 0,0 1 0,0-1 0,1 0 0,-1 1 0,0-1 0,1 1 0,-1 0 0,0-1 0,1 1 0,-1 0 0,1 0 0,-1 0 0,1 0 0,0 0 0,-1 0 0,1 1 0,0-1 0,0 0 0,-2 3 0,-4 5-97,1 1-1,0-1 1,0 1-1,1 0 1,0 1-1,1-1 1,0 1-1,1 0 1,0 0-1,1 0 1,0 0-1,1 1 0,0 18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23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24575,'0'7'0,"0"28"0,6 50 0,-4-72 0,1 0 0,0 0 0,1 0 0,1-1 0,0 1 0,0-1 0,8 13 0,-3-8 0,-8-11 0,1-1 0,0 0 0,0 0 0,0 0 0,1 0 0,-1 0 0,1 0 0,0-1 0,1 0 0,6 6 0,-10-10 0,0 0 0,0 0 0,-1 0 0,1 0 0,0 0 0,-1 0 0,1 0 0,0 0 0,0 0 0,-1 0 0,1-1 0,0 1 0,-1 0 0,1 0 0,0-1 0,-1 1 0,1-1 0,-1 1 0,1 0 0,0-1 0,-1 1 0,1-1 0,-1 1 0,0-1 0,1 0 0,-1 1 0,1-1 0,-1 1 0,0-1 0,1 0 0,-1 1 0,0-1 0,0 0 0,1-1 0,9-28 0,-9 28 0,16-94-1365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27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29 462 24575,'126'-6'0,"129"-22"0,-111-2 0,10-1 0,-132 28 0,35-3 0,0-2 0,91-27 0,-116 24 0,0 2 0,1 1 0,0 1 0,1 2 0,62-1 0,9 5 0,80 4 0,-172-2 0,-1 0 0,0 1 0,0 0 0,1 1 0,-2 1 0,1 0 0,12 6 0,-22-10 0,0 2 0,0-1 0,-1 0 0,1 0 0,0 1 0,0-1 0,-1 1 0,1-1 0,0 1 0,-1 0 0,0 0 0,1-1 0,-1 1 0,0 0 0,0 0 0,0 0 0,0 1 0,0 1 0,-1-1 0,0 0 0,0 0 0,0 0 0,0-1 0,-1 1 0,0 0 0,1 0 0,-1-1 0,0 1 0,0-1 0,0 1 0,-1-1 0,1 1 0,-1-1 0,1 0 0,-1 1 0,0-1 0,-4 3 0,-8 10 0,-1-1 0,-1-1 0,0 0 0,-1-1 0,0-1 0,-1-1 0,-38 17 0,-143 39 0,134-47 0,-13 3 0,25-7 0,-98 40 0,218-51 0,274-6 0,-337 2 0,0 0 0,-1 0 0,1 0 0,0-1 0,-1 0 0,1 0 0,-1 0 0,1 0 0,-1-1 0,0 1 0,1-1 0,-1 0 0,0 0 0,0 0 0,0 0 0,0 0 0,3-5 0,-1 2 0,-1-1 0,0 0 0,0 0 0,-1 0 0,0 0 0,0-1 0,0 1 0,3-12 0,0-10 0,-1 0 0,-2 0 0,1-45 0,-3 59 0,0-26 0,1-105 0,-3 127 0,-1 1 0,0-1 0,-1 0 0,-1 1 0,-12-32 0,13 43 0,0 0 0,-1 0 0,0 0 0,0 1 0,0 0 0,-1 0 0,0 0 0,0 0 0,0 1 0,0 0 0,-1 0 0,0 0 0,1 1 0,-1 0 0,-1 0 0,1 0 0,0 1 0,-1 0 0,1 0 0,-1 1 0,1-1 0,-11 1 0,-5-1 0,0 1 0,0 1 0,0 1 0,0 1 0,1 1 0,-23 6 0,-316 93 0,-126 26 0,473-125 0,0-1 0,0-1 0,0 0 0,0-1 0,0 0 0,0-1 0,0-1 0,-13-2 0,18 1 0,0 0 0,0 0 0,0-1 0,0 1 0,1-2 0,-1 1 0,1-1 0,0 0 0,1-1 0,-1 0 0,1 0 0,-10-12 0,-40-52-1365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30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24575,'-1'33'0,"1"2"0,0 0 0,2 0 0,11 53 0,-12-81 0,0 1 0,0-1 0,0 1 0,-1-1 0,-1 1 0,1-1 0,-1 0 0,0 1 0,-1-1 0,-2 8 0,-32 70 0,29-70 0,-1 0 0,2 1 0,0 0 0,1 0 0,0 0 0,-2 19 0,6-28 0,-1 18 0,0 0 0,4 41 0,-2-62 0,0 0 0,0 0 0,1 0 0,-1 0 0,1-1 0,0 1 0,0 0 0,0 0 0,1 0 0,-1-1 0,1 1 0,0 0 0,0-1 0,0 0 0,1 1 0,-1-1 0,1 0 0,0 0 0,0-1 0,0 1 0,0 0 0,0-1 0,0 0 0,7 3 0,-9-4 0,1-1 0,0 0 0,-1 1 0,1-1 0,0 0 0,0 0 0,-1 0 0,1-1 0,0 1 0,0 0 0,-1-1 0,1 1 0,0-1 0,-1 1 0,1-1 0,-1 0 0,1 0 0,-1 0 0,1 0 0,-1 0 0,1 0 0,-1 0 0,0 0 0,0 0 0,0-1 0,1 1 0,-1-1 0,0 1 0,-1 0 0,1-1 0,0 0 0,0-1 0,5-9 0,-1-1 0,0 0 0,4-18 0,1-2 0,-7 27 0,1 0 0,0-1 0,0 2 0,1-1 0,0 0 0,0 1 0,0 0 0,0 0 0,11-6 0,61-37 0,-39 26 0,-4 1 0,-19 9 0,1 2 0,0 0 0,1 1 0,0 1 0,0 1 0,30-10 0,-45 17 0,-1-1 0,1 1 0,0 0 0,-1 0 0,1-1 0,-1 1 0,1 0 0,0 0 0,-1 1 0,1-1 0,-1 0 0,1 0 0,-1 1 0,1-1 0,0 1 0,-1-1 0,0 1 0,1 0 0,1 1 0,-2-1 0,0 0 0,0 0 0,-1 0 0,1 0 0,-1 1 0,1-1 0,-1 0 0,1 0 0,-1 0 0,0 1 0,1-1 0,-1 0 0,0 0 0,0 1 0,0-1 0,0 0 0,0 1 0,0-1 0,-1 2 0,-1 8 0,-1 0 0,-1 0 0,0 0 0,-8 15 0,3-6 0,-53 142 0,47-106-1365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7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24575,'5'0'0,"4"0"0,6 0 0,4 0 0,2 0 0,3 0 0,1 0 0,0 0 0,-4 0-8191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24575,'0'188'0,"1"-192"0,-1 1 0,1-1 0,-1 1 0,1-1 0,0 1 0,0-1 0,1 1 0,-1 0 0,1-1 0,-1 1 0,1 0 0,0 0 0,0 0 0,1 0 0,-1 1 0,0-1 0,1 1 0,0-1 0,0 1 0,5-4 0,-2 2 0,0 1 0,0 0 0,1 0 0,-1 0 0,1 1 0,0 0 0,-1 0 0,1 0 0,13 0 0,-16 2 0,0 0 0,0 0 0,0 0 0,0 0 0,-1 1 0,1 0 0,0 0 0,0 0 0,-1 0 0,1 1 0,0-1 0,-1 1 0,0 0 0,1 0 0,-1 0 0,6 5 0,-5-2 0,1 0 0,-1 0 0,0 0 0,0 1 0,-1 0 0,0-1 0,0 1 0,0 0 0,2 9 0,0 1 0,-1 0 0,-1 1 0,0 0 0,-1-1 0,-1 1 0,-1 0 0,-2 21 0,1-32 0,0 0 0,-1 0 0,0-1 0,0 1 0,0 0 0,0-1 0,-1 0 0,0 0 0,0 0 0,-1 0 0,1 0 0,-1 0 0,0-1 0,0 0 0,-1 0 0,1 0 0,-1 0 0,0-1 0,0 0 0,-8 4 0,7-4 0,0 0 0,0 0 0,0-1 0,0 0 0,-1 0 0,1-1 0,-1 0 0,1 0 0,-1 0 0,1-1 0,-1 0 0,0 0 0,1 0 0,-1-1 0,1 0 0,-1-1 0,1 1 0,-8-4 0,10 3-50,0 0-1,1-1 1,0 1-1,-1-1 0,1 0 1,0 0-1,0 0 1,1 0-1,-1 0 1,1-1-1,-1 1 0,1-1 1,0 0-1,0 1 1,1-1-1,-1 0 1,1 0-1,0 0 0,0 0 1,0-1-1,1 1 1,-1 0-1,1 0 1,0 0-1,0-1 1,1-6-1,3-3-6775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24575,'-2'3'0,"1"0"0,0 0 0,-1 0 0,1 0 0,-1 0 0,0 0 0,0 0 0,0-1 0,0 1 0,-1-1 0,1 0 0,-1 0 0,1 0 0,-1 0 0,0 0 0,0 0 0,1-1 0,-6 3 0,-20 16 0,22-13 0,0 1 0,1 0 0,0 0 0,1 0 0,0 1 0,0-1 0,0 1 0,1 0 0,1 0 0,0 0 0,-2 13 0,2-8 0,1 0 0,1 0 0,0 0 0,1 0 0,0 0 0,1 0 0,4 14 0,-5-25 0,0 0 0,0 1 0,1-1 0,0 0 0,-1 0 0,1 0 0,0-1 0,0 1 0,1 0 0,-1-1 0,1 1 0,-1-1 0,1 0 0,0 0 0,-1 0 0,1 0 0,0 0 0,0-1 0,1 0 0,-1 1 0,0-1 0,0 0 0,1 0 0,-1-1 0,7 2 0,-8-2 0,1 0 0,0 0 0,-1 0 0,1 0 0,0 0 0,0-1 0,-1 1 0,1-1 0,-1 1 0,1-1 0,-1 0 0,1 0 0,-1 0 0,1-1 0,-1 1 0,0-1 0,1 1 0,-1-1 0,0 0 0,0 1 0,0-1 0,-1 0 0,1 0 0,0-1 0,-1 1 0,1 0 0,-1 0 0,0-1 0,0 1 0,0-1 0,0 1 0,0-1 0,0-3 0,0 1 0,0 0 0,0 0 0,-1 0 0,0 0 0,0 0 0,-1 0 0,1-1 0,-1 1 0,0 0 0,0 0 0,-1 0 0,0 1 0,1-1 0,-2 0 0,1 0 0,0 1 0,-1 0 0,0-1 0,0 1 0,0 0 0,-1 0 0,1 1 0,-1-1 0,0 1 0,0 0 0,0 0 0,-1 0 0,1 0 0,0 1 0,-1-1 0,0 1 0,-5-1 0,9 3-85,0-1 0,0 1-1,0 0 1,-1-1 0,1 1-1,0 0 1,-1 0 0,1 0-1,0 0 1,0 0 0,-1 0-1,1 1 1,0-1 0,0 0-1,-2 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1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328 174 24575,'-8'-1'0,"1"0"0,-1-1 0,1 1 0,-1-1 0,1-1 0,0 1 0,-1-1 0,1-1 0,1 1 0,-1-1 0,0 0 0,-5-6 0,3 4 0,0-1 0,1-1 0,0 1 0,1-2 0,0 1 0,0-1 0,-10-17 0,16 25 0,0 0 0,1-1 0,-1 1 0,0 0 0,1-1 0,-1 1 0,1 0 0,0-1 0,0 1 0,-1-1 0,1 1 0,0 0 0,0-1 0,0 1 0,0-1 0,1 1 0,-1-1 0,0 1 0,0 0 0,1-1 0,-1 1 0,1 0 0,0-1 0,-1 1 0,1 0 0,0 0 0,0-1 0,-1 1 0,1 0 0,0 0 0,0 0 0,0 0 0,1 0 0,-1 0 0,0 0 0,0 1 0,0-1 0,1 0 0,-1 1 0,0-1 0,1 1 0,-1-1 0,0 1 0,1 0 0,-1-1 0,1 1 0,-1 0 0,0 0 0,3 0 0,0-1 0,1 1 0,-1-1 0,0 1 0,1 0 0,-1 0 0,0 0 0,0 1 0,1 0 0,-1 0 0,0 0 0,0 0 0,0 0 0,0 1 0,0 0 0,0 0 0,4 3 0,-4-1 0,-1 0 0,-1 1 0,1-1 0,0 1 0,-1 0 0,0 0 0,0 0 0,-1 0 0,1 0 0,-1 0 0,0 1 0,-1-1 0,1 0 0,-1 0 0,0 1 0,-1 6 0,0-3 0,1 0 0,-1 0 0,-1-1 0,0 1 0,0-1 0,-1 1 0,0-1 0,0 0 0,-6 10 0,-1-6 0,-1 0 0,0 0 0,-1-2 0,0 1 0,-1-1 0,0-1 0,0 0 0,-1-1 0,0-1 0,0 0 0,-1-1 0,0 0 0,-25 6 0,2-14 0,37 2 0,1 0 0,-1 1 0,0-1 0,1 0 0,-1 0 0,1 0 0,-1 0 0,1 0 0,-1-1 0,1 1 0,-1 0 0,0 0 0,1 0 0,-1 0 0,1 0 0,-1-1 0,1 1 0,-1 0 0,1-1 0,0 1 0,-1 0 0,1-1 0,-1 1 0,1 0 0,-1-1 0,1 1 0,0-1 0,-1 1 0,1-1 0,0 1 0,0-1 0,-1 1 0,1-1 0,0 1 0,0-1 0,0 1 0,0-1 0,0 1 0,-1-1 0,1 1 0,0-1 0,0 0 0,0 1 0,0-1 0,1 1 0,-1-1 0,0 1 0,0-1 0,0 1 0,0-1 0,1 1 0,-1-1 0,0 1 0,0-1 0,1 1 0,-1-1 0,0 1 0,1-1 0,-1 1 0,0 0 0,1-1 0,-1 1 0,1-1 0,5-2 0,-1 0 0,1 1 0,-1-1 0,1 1 0,0 1 0,0-1 0,0 1 0,0 0 0,0 0 0,0 1 0,0-1 0,1 1 0,-1 1 0,0-1 0,0 1 0,0 0 0,0 1 0,0-1 0,0 1 0,0 0 0,8 5 0,-12-5 0,0 1 0,0-1 0,0 1 0,0 0 0,0 0 0,0 0 0,-1 0 0,1 0 0,-1 0 0,0 0 0,0 1 0,0-1 0,-1 0 0,1 1 0,0 3 0,-4 58 0,1-57 0,1 1 0,1 0 0,-1-1 0,1 1 0,1 0 0,0-1 0,2 13 0,-1-18-52,-1-1-1,1 0 1,-1 0-1,1 0 1,0 0-1,0 0 1,0 0-1,0 0 1,0 0-1,0-1 1,1 1-1,-1-1 1,0 0-1,1 1 1,-1-1-1,1 0 1,0-1-1,-1 1 1,1 0-1,0-1 0,-1 1 1,1-1-1,0 0 1,-1 0-1,5-1 1,12 2-6774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8:00.33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26,'0'-4,"4"-2,6 1,6 1,3 1,4 1,-2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24575,'0'219'0,"2"-229"0,1 1 0,0-1 0,0 1 0,1-1 0,0 1 0,7-11 0,-10 18 0,0-1 0,1 1 0,-1-1 0,1 1 0,-1 0 0,1-1 0,0 1 0,-1 0 0,1 0 0,1 0 0,-1 0 0,0 1 0,0-1 0,1 0 0,-1 1 0,0 0 0,1-1 0,0 1 0,-1 0 0,1 1 0,0-1 0,-1 0 0,1 1 0,0-1 0,0 1 0,3 0 0,-4 1 0,0 0 0,0 0 0,0 0 0,-1 1 0,1-1 0,0 1 0,0-1 0,-1 1 0,1 0 0,-1 0 0,0 0 0,1-1 0,-1 1 0,0 0 0,0 1 0,0-1 0,0 0 0,0 0 0,-1 0 0,1 0 0,-1 1 0,0-1 0,1 0 0,-1 1 0,0 1 0,0 69 0,0-61 0,0-3 0,-1 1 0,2-14 0,6-36 0,31-25 47,-32 57-204,0-1 0,0 0 0,0 0 0,-2-1 1,1 1-1,-1-1 0,0 0 0,3-15 0,-5 6-6669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24575,'-2'83'0,"-1"-45"0,3 1 0,6 57 0,-6-96 0,0 1 0,0-1 0,0 0 0,0 0 0,0 0 0,0 1 0,0-1 0,0 0 0,0 0 0,0 0 0,0 0 0,0 1 0,0-1 0,0 0 0,0 0 0,0 0 0,0 0 0,1 1 0,-1-1 0,0 0 0,0 0 0,0 0 0,0 0 0,0 0 0,1 1 0,-1-1 0,0 0 0,0 0 0,0 0 0,0 0 0,0 0 0,1 0 0,-1 0 0,0 0 0,0 0 0,0 0 0,1 0 0,-1 0 0,0 0 0,0 0 0,0 0 0,0 0 0,1 0 0,-1 0 0,0 0 0,10-8 0,14-25 0,-16 22 0,-7 9 0,0 0 0,0 0 0,0 1 0,1-1 0,-1 0 0,0 1 0,1-1 0,-1 1 0,1 0 0,0 0 0,-1-1 0,1 1 0,0 0 0,0 0 0,0 0 0,0 1 0,-1-1 0,1 0 0,0 1 0,0-1 0,1 1 0,-1 0 0,0 0 0,0 0 0,0 0 0,3 0 0,-3 1 0,0 1 0,0-1 0,0 1 0,0 0 0,-1-1 0,1 1 0,-1 0 0,1 0 0,-1 0 0,0 0 0,0 0 0,0 1 0,0-1 0,0 0 0,0 0 0,0 1 0,-1-1 0,1 0 0,-1 1 0,0-1 0,0 1 0,0 3 0,0 8 0,-1 0 0,-1 1 0,0-1 0,-1-1 0,-4 15 0,-3 16 0,12-57 0,0 2 0,-1-1 0,2 1 0,0 0 0,0-1 0,1 1 0,1 1 0,-1-1 0,2 1 0,7-13 0,-6 14 0,0 1 0,0 0 0,0 0 0,1 1 0,0-1 0,11-6 0,-17 13 0,-1 0 0,1 0 0,-1 1 0,1-1 0,-1 0 0,1 1 0,-1-1 0,1 1 0,-1 0 0,1-1 0,0 1 0,-1 0 0,1 0 0,0 0 0,-1 0 0,1 0 0,0 0 0,-1 1 0,4 0 0,-4 0 0,1 0 0,0 1 0,-1-1 0,1 1 0,-1-1 0,1 1 0,-1 0 0,0-1 0,1 1 0,-1 0 0,0 0 0,0 0 0,0 0 0,-1 0 0,1 0 0,0 0 0,-1 1 0,1-1 0,-1 3 0,1 2 0,-1 0 0,0-1 0,0 1 0,-1 0 0,0-1 0,0 1 0,0-1 0,-1 1 0,0-1 0,0 1 0,-1-1 0,0 0 0,0 0 0,0-1 0,-1 1 0,-6 8 0,4-4 0,0 0 0,0 0 0,-7 20 0,12-28-101,1-1 35,-1 0-1,1 0 1,0-1-1,-1 1 1,1 0-1,0 0 1,0 0-1,0 0 0,0-1 1,0 1-1,0 0 1,0 0-1,0 0 1,0 0-1,0 0 1,0-1-1,0 1 1,1 1-1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24575,'4'1'0,"0"0"0,1 0 0,-2 0 0,1 1 0,0 0 0,0 0 0,0 0 0,-1 0 0,4 3 0,22 12 0,137 23 0,-161-37 0,1-1 0,-1 1 0,0 0 0,1 0 0,-1 1 0,-1 0 0,1 0 0,0 0 0,-1 0 0,0 0 0,6 9 0,-6-8 0,0 1 0,1-1 0,0 0 0,0 0 0,1-1 0,-1 0 0,1 0 0,0 0 0,8 4 0,37 4 0,2 2 0,-50-12 0,-1-1 0,1 1 0,0-1 0,-1 1 0,1 0 0,-1 0 0,1 0 0,-1 1 0,0-1 0,0 0 0,0 1 0,0-1 0,-1 1 0,1 0 0,1 4 0,16 22-1365,-9-20-5461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8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24575,'1'35'0,"0"-21"0,0 1 0,-1-1 0,-1 1 0,-5 28 0,5-40 0,1 0 0,-1 0 0,0 0 0,-1 0 0,1 0 0,-1-1 0,1 1 0,-1 0 0,0-1 0,0 1 0,0-1 0,0 0 0,0 1 0,0-1 0,-1 0 0,1 0 0,-1-1 0,0 1 0,1 0 0,-1-1 0,0 0 0,0 1 0,0-1 0,0 0 0,0-1 0,0 1 0,0-1 0,-4 1 0,-162 16-1365,148-14-5461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9:0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24575,'5'2'0,"1"0"0,-1 1 0,0-1 0,0 1 0,-1 0 0,1 1 0,-1-1 0,1 1 0,-1 0 0,5 6 0,9 6 0,115 70 0,-81-54 0,-21-12-88,-2-1-551,43 21 1,-55-33-6188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3T03:19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24575,'0'27'0,"2"-1"0,1 1 0,1-1 0,1 0 0,15 48 0,-20-74 0,0 0 0,0 1 0,0-1 0,0 0 0,0 0 0,0 1 0,0-1 0,0 0 0,0 1 0,0-1 0,0 0 0,0 0 0,0 1 0,0-1 0,0 0 0,0 0 0,1 1 0,-1-1 0,0 0 0,0 0 0,0 1 0,0-1 0,1 0 0,-1 0 0,0 1 0,0-1 0,0 0 0,1 0 0,-1 0 0,0 0 0,0 1 0,1-1 0,-1 0 0,0 0 0,0 0 0,1 0 0,-1 0 0,0 0 0,0 0 0,1 0 0,-1 0 0,0 0 0,1 0 0,-1 0 0,0 0 0,0 0 0,1 0 0,-1 0 0,1 0 0,3-18 0,-2-27 0,-3-24 0,2-62 0,-1 129 1,1-1 0,-1 1-1,1 0 1,0-1 0,-1 1-1,1 0 1,0 0-1,1 0 1,-1 0 0,0-1-1,1 2 1,-1-1 0,1 0-1,-1 0 1,1 0 0,0 1-1,0-1 1,0 1 0,0-1-1,0 1 1,0 0 0,4-2-1,6-2-9,0 1 1,1 0-1,16-3 0,17-5-1336,-27 4-5481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8:29:59.72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0,'8400'0'0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8:02.9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1,'1'2,"-1"0,1 0,0 0,-1 0,1 0,0 0,0 0,0-1,0 1,1 0,-1-1,0 1,1-1,-1 1,4 2,30 22,-25-20,38 27,-20-15,-1 2,0 0,-1 2,38 43,70 102,-112-140,-2 2,0 0,-2 1,-1 1,-2 0,-1 1,-1 1,-2 0,-1 1,-2 0,-1 1,-2-1,-1 1,-2 43,-1 28,-4 90,0-171,-2-1,-1 0,0 0,-2-1,-12 26,-59 108,58-125,-1 0,-1-1,-39 38,-32 42,11-14,72-84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8:05.72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1,'0'429,"-5"-384,0-29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8:08.33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 1,'2'46,"-1"-32,0 1,0-1,-2 0,0 0,0 0,-6 24,6-36,0 0,0 0,0 0,0 0,0 0,0 0,-1 0,1 0,0-1,-1 1,0-1,1 1,-1-1,0 1,1-1,-1 0,0 0,0 0,0 0,0 0,0-1,-1 1,1 0,0-1,0 0,0 1,0-1,-1 0,1 0,0 0,0-1,-1 1,1 0,0-1,0 1,0-1,0 0,0 0,0 0,0 0,-3-2,0 0,0 1,1-1,-1 0,0-1,1 1,0-1,0 0,0 0,1 0,-1-1,1 1,0-1,0 0,1 1,-5-12,3-5,3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1:58.80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1,'783'0,"-761"0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02.84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78 102,'38'-2,"60"-11,-40 4,-24 5,140-20,246-1,-5 27,-951 10,-11 1,315-13,1419 0,-1323 0,-548-20,672 19,-26-2,-65-15,81 14,0 1,1 1,-40 1,1083 2,-1001-1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27.46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0,'-1'91,"4"0,24 151,-9-167,-9-41,-2 1,-1 1,2 42,-8-68,1 0,0 1,1-1,3 12,0-6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05.52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1,'780'0,"-758"0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7:58.52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1897 266,'-13'-1,"1"-1,0-1,0 0,0-1,0 0,0-1,-18-10,-25-9,-335-102,343 109,-1 2,-1 2,0 2,-1 3,0 1,-81 1,116 6,-6-1,1 1,-1 1,0 0,1 2,-1 1,1 0,0 1,-38 16,-15 20,-114 83,122-79,54-35,1-1,0 1,1 1,0 0,1 0,0 0,-8 17,6-10,-1-1,-18 21,11-15,1 2,1 0,1 1,2 0,-16 41,2-4,10-24,3 0,1 1,2 0,2 1,2 0,-3 48,7 257,6-184,-4-74,-1-18,3-1,3 1,22 117,-13-142,1 1,2-2,3 0,1-1,33 51,-37-68,1-1,1 0,1-1,38 35,-42-45,2-1,0 0,0-2,1 0,1-1,0-1,35 12,239 54,-241-67,0-3,0-2,85-6,-25 0,-95 2,0 0,0-2,0 0,-1-1,1-1,-1 0,0-1,0-1,24-14,11-11,64-51,-96 69,171-143,-132 108,20-20,41-34,-114 100,-1-1,0 0,0 0,0-1,-1 1,1-1,-1 0,0 0,-1 0,1 0,1-6,14-65,-15 60,0 0,2 1,6-20,-5 16,-1 0,0 0,-2 0,0 0,-1-1,-1 1,-2-36,0 24,7-60,5-16,-4 0,-8-130,-2 78,4 108,0 23,0 1,-2-1,-1 0,-1 1,-2-1,-11-38,3 28,-45-108,48 125,-2 1,0 0,-1 0,-27-31,16 21,19 23,-1 0,1 1,-1-1,0 1,-1 0,-8-6,2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8:04.39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2186 100,'-19'-2,"-1"0,1-1,-30-9,-20-3,-282-43,280 51,-143 7,89 3,76-4,0 3,1 2,-1 2,1 2,-68 21,52-10,36-12,2 1,-1 2,-38 19,-29 27,-97 75,168-113,2 1,0 2,1 0,-19 25,-61 101,78-113,0 5,1 1,2 0,2 2,2 0,2 1,1 0,-10 87,15-23,8 127,2-80,0-118,1 0,2-1,2 1,1-1,2-1,1 0,32 62,-15-44,2-1,2-1,75 85,-81-105,0-1,3-2,0 0,2-2,0-2,2-1,63 32,-52-38,0-2,1-1,0-3,1-1,0-3,0-2,75-2,-73-3,14 1,0-2,0-3,113-24,157-59,-299 76,-1-2,40-21,2-1,-61 29,0-2,-1 1,0-2,0 0,-1 0,0-1,-1 0,0-1,-1-1,0 0,8-14,13-25,36-84,-66 134,14-36,-1-1,9-45,11-34,-27 96,-1 0,-1-1,-2 1,3-41,-8-95,0 57,2-383,-2 461,-2-1,0 1,-1 0,-1 0,-1 1,-2-1,-19-37,13 27,1 0,-10-40,14 43,-1 1,-2 0,-1 1,-1 1,-36-50,31 48,15 22,0 2,-1-1,1 0,-1 1,0 0,-1 0,1 1,-1 0,0 0,0 1,-1-1,1 2,-14-5,-2 2,0 0,0 1,-34-1,-77 5,146 1,-1 0,0 1,0 0,0 0,0 2,12 4,78 36,-3-1,-69-32,0 2,-1 0,38 27,-49-26,-1 1,0 1,-1 1,-1 0,20 32,-26-38,33 60,-33-52,2-2,0 0,17 21,-21-30,-1 0,1 0,-2 1,1 0,-1 0,0 0,-1 0,4 18,9 84,-7-35,-1-9,-4-1,-5 111,-2-55,5-46,-4 87,-21-42,17-99,0-1,-1 1,0-1,-18 32,12-26,-16 51,22-57,0 1,-1-1,-1 0,-1 0,-1-1,-1-1,-19 26,21-34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8:05.77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44,'0'-4,"0"-6,0-5,0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9:18.09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1775 222,'-27'-1,"0"-2,0 0,0-2,-27-8,-105-40,110 36,-136-38,126 36,46 14,0 0,0 1,0 1,-1 0,-26-2,22 5,-9 0,0-2,0 0,-27-7,8 2,1 3,-1 1,-88 5,29 1,93-1,0-1,-1 2,1 0,0 0,0 1,0 1,1-1,-15 10,-45 16,49-22,1 1,0 1,1 1,0 1,-29 21,19-12,0-4,26-15,0 0,0 0,0 0,1 0,-1 1,0-1,1 1,0 0,0 0,0 0,0 1,0-1,0 1,1-1,-4 8,-4 10,0 1,1 1,1 0,1 0,1 0,1 1,1 0,-1 31,5-55,0 53,13 102,-9-137,0-1,0 0,2 0,0 0,1-1,1 0,0 0,1-1,19 24,-7-12,2-2,0-1,2-1,1-1,0-1,2-1,36 19,-39-26,0-2,0-1,1 0,1-2,-1-1,1-2,1 0,-1-2,36 0,59-1,205-6,-310 1,1 0,-1-1,31-11,24-6,-47 16,-1-1,0-1,0-1,0-1,-1-1,-1-1,0-1,0-1,-2-1,1-1,-2 0,29-30,18-11,-53 47,-1-1,1 0,-1-1,-1 0,0-1,-1 0,0-1,8-14,-10 12,1 0,19-22,-22 31,0-1,-1-1,0 1,0-1,0 0,-1 0,0 0,0-1,-1 1,0-1,-1 0,3-17,-5 11,-1-1,0 1,-1 0,-1 0,0 0,-1 0,-1 1,0-1,-1 1,-14-26,15 31,-17-56,14 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9:21.06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1517 99,'-19'-1,"1"-1,-31-7,-6-2,-118-24,128 24,-1 1,1 2,-79-3,24 10,-115 5,193-2,1 0,0 2,0 0,0 2,1 0,0 1,0 1,0 1,1 1,1 1,0 0,0 1,1 1,0 1,-16 18,-9 13,12-14,2 2,-29 41,26-29,15-22,1 0,-15 32,20-30,0-1,2 2,1-1,1 1,2 0,0 1,1-1,2 1,1-1,1 1,1-1,1 0,13 46,-12-61,0-1,2 0,-1 0,1-1,0 1,1-1,0-1,1 1,0-1,13 10,1-1,0 0,1-2,28 13,-31-18,2-2,-1 0,1-1,0-2,0 0,1-1,25 1,166-6,-94-2,-51 2,124-17,-134 10,-34 5,1-1,-1-1,0-1,24-9,16-9,82-37,-126 50,0 0,-1-2,-1 0,33-29,-36 28,-2-1,0 0,-1-1,0 0,-1-1,-1 0,10-21,-13 24,-1-1,-1 1,0-1,-1-1,-1 1,0-1,-1 1,-1-1,-1 0,0 0,0 0,-2 0,0 0,-1 0,-4-18,0 13,1-5,-1-1,-2 2,0-1,-2 1,-1 0,-24-40,24 53,0 1,-1 1,-1-1,1 2,-2 0,-23-12,9 4,23 14,-1 0,1 1,-1-1,0 1,1 1,-1-1,-10 0,-2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34.106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1,'0'605,"1"-625,1-1,1 0,1 1,11-33,4-21,-15 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36.83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57,'1'-2,"0"1,0-1,0 1,0 0,1-1,-1 1,0 0,1 0,-1 0,1 0,-1 0,1 0,-1 1,1-1,0 0,1 0,34-12,-35 12,26-6,1 1,0 2,0 0,0 2,0 2,1 0,31 6,-55-6,0 0,0 1,-1 0,1 1,0-1,-1 1,1 0,-1 0,0 1,1 0,-1 0,0 0,-1 0,1 1,-1 0,1 0,-1 0,0 0,-1 1,1-1,-1 1,4 7,-4-5,-1 0,0 0,0 0,-1 1,0-1,0 0,-1 1,1-1,-2 1,1-1,-1 1,0-1,-1 0,0 1,0-1,0 0,-4 7,0 0,-1 0,0 0,-1-1,-17 22,21-30,0 0,0-1,0 0,0 0,-1 0,0-1,0 0,0 1,0-2,0 1,0-1,-1 1,1-1,-1-1,-8 2,-3 0,0 1,0 0,0 1,1 1,0 0,0 2,0 0,1 0,0 1,1 1,0 1,-15 13,29-23,0-1,0 0,-1 0,1 1,0-1,0 0,0 1,-1-1,1 0,0 1,0-1,0 0,0 1,0-1,-1 0,1 1,0-1,0 0,0 1,0-1,0 1,0-1,0 0,0 1,1-1,-1 0,0 1,0-1,0 0,0 1,0-1,1 0,-1 1,0-1,0 0,1 1,16 13,32 12,-41-22,102 40,-67-28,53 28,-12-8,-66-29,1 0,-1 1,-1 1,23 14,-28-14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38.56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1,'0'705,"5"-660,0-29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40.44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1,'3'0,"1"1,-1 0,0 0,0 0,0 0,0 0,0 1,0 0,0-1,0 1,0 0,3 3,34 33,-26-24,121 126,-49-50,-71-71,-1 0,0 0,-2 1,13 25,5 10,11 24,-31-58,0-1,2 0,0 0,21 26,-10-7,-21-34,0 0,1 0,-1-1,1 1,0 0,8 7,0-2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29.21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1,'8'0,"26"-1,0 2,53 9,-76-8,0 1,-1 0,1 0,-1 1,0 1,0 0,-1 0,1 1,-1 0,0 0,-1 1,9 9,-6-4,0 1,-1 0,-1 1,0 0,-1 1,7 16,31 97,-29-76,-9-22,-2 0,-1 1,-2-1,-1 1,-1-1,-5 42,2 7,0-57,-2 1,0 0,-2-1,0 0,-2 0,0-1,-1 0,-21 33,-8-5,24-33,3-3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42.32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1,'0'706,"0"-697,-1 0,0 1,0-1,-6 18,2-11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46.27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52 104,'0'505,"-2"-480,-2 0,0-1,-2 1,-14 41,14-49,3-13,1-10,-1-25,2-41,3 45,1-1,1 1,13-41,-10 41,-1 0,-1 0,3-48,-7 55,2 1,0 0,1 0,0 0,10-22,5-26,31-83,-50 148,0 1,1-1,-1 0,0 1,1-1,-1 0,1 1,0-1,-1 1,1-1,0 1,0-1,0 1,2-3,-2 5,-1-1,1 0,-1 0,1 1,-1-1,1 0,-1 1,0-1,1 1,-1-1,1 1,-1-1,0 1,1-1,-1 1,0-1,0 1,1-1,-1 1,0-1,0 1,0-1,0 1,0 0,1-1,-1 2,7 55,-7-50,0 8,0 0,0 1,1-1,1 0,1 0,0 0,1 0,0-1,1 1,9 16,23 33,97 160,-20-51,-94-134,-14-20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52:47.91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39,'5'0,"9"0,7 0,4 0,2 0,1 0,0 0,-1 0,0 0,-1-4,0-2,-5-4,-2 0,-3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8:12.57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0:48.89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10018 917,'-53'-8,"1"-3,-67-22,36 9,-1137-294,562 150,173 22,386 114,-61-10,-1 7,-182-15,156 24,23 11,0 6,-189 15,91 24,120-9,-226 35,273-40,3 4,61-12,0-1,-1-2,-35 1,-150 17,-602-21,396-4,330 6,-101 18,19-1,-4 2,105-11,-120 4,-374 32,468-35,-62 8,-238 63,208-17,-9 2,160-58,0 2,-70 32,96-37,1 1,0 0,0 0,1 2,0-1,0 2,2 0,-1 0,2 1,-11 16,-3 12,3 2,1 0,-17 57,16-43,14-34,1 1,2 1,0-1,2 0,0 1,4 45,-1-41,0-1,-2 0,-2 0,-10 51,-15 38,4 1,-15 221,28 244,12-414,4-80,4 0,21 90,-17-107,13 74,13 288,-28-190,1 15,-12-258,14 440,0-136,-4-41,52 444,2-261,-52-371,45 147,-7-36,-34-131,2-2,3 0,44 82,-36-78,36 109,-15-30,-3-9,-38-109,0 0,1 0,26 33,-24-36,0 0,-2 1,0 0,0 1,-2 0,0 0,-1 1,7 32,10 74,9 140,-11-69,65 358,-42-267,-22-165,23 102,87 329,-110-472,53 125,-17-51,-33-76,-5 2,-3 0,10 94,27 189,-48-328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02.64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1,'19'2,"0"1,0 1,-1 1,1 0,-1 2,0 0,21 12,11 2,40 19,121 72,-197-102,-1 1,0 0,-1 0,0 2,-1-1,-1 1,12 19,41 45,-45-56,-1 1,-1 1,0 1,-2 0,-1 1,11 29,42 106,-45-104,3 4,21 88,-18-52,-17-64,-1 1,-2 0,7 62,-13-81,1-1,0 0,1 0,1 0,0-1,7 16,-2-5,0 10,-1 0,-1 0,-2 1,-2 0,0 35,-1 520,-4-292,-4-196,-5-1,-34 148,42-234,-8 37,-4 15,3 0,3 1,-1 91,11-104,-2 0,-11 72,7-85,1 45,3-55,0 0,-2-1,-12 49,-12 40,-18 173,37-205,6-51,-1 0,-12 47,-38 204,36-202,11-52,-20 64,21-78,0 0,2 0,0 1,-1 29,3-28,-1 0,-1 0,-8 33,1-19,3 0,1 0,-2 58,7-84,-3 20,-1 0,-2-1,-1 1,-16 36,11-27,-14 54,11-8,-26 108,-2-20,-9 32,42-170,1-2,-26 56,16-45,-25 85,18-44,20-70,0 1,0-1,-2-1,1 1,-12 11,9-12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08.292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8625 1,'-3'49,"-2"-1,-2 1,-15 56,10-52,-72 300,-159 417,180-589,-71 345,121-478,-1-1,-3-1,-2 0,-38 66,-9 24,-152 314,150-330,-136 180,121-185,51-68,-1-1,-3-1,-72 68,47-60,-101 82,128-109,0-3,-75 38,-113 33,-76 28,251-108,-97 18,40-12,-241 57,312-70,0-2,0-2,-59 0,4-1,-90 22,-302 42,421-54,-194 28,86-18,95-10,-129 3,-52-14,-151-4,280-7,-131-28,185 26,24 5,12 2,1-1,-52-17,-307-110,198 73,-71-26,219 70,-56-10,60 16,2-1,-47-19,0-4,-32-14,98 39,-1 0,0 2,-1 1,-42-6,40 8,1 0,0-2,-47-18,-155-74,211 88,0 0,0-1,1-1,-21-23,14 15,-3-4,1-1,1-1,1-1,1-1,2 0,1-2,1 0,1-1,-11-36,-50-178,53 183,16 45,0 0,-7-29,5 9,-20-47,14 42,0-2,-18-49,24 72,1 0,1 0,1-1,1 0,1 0,-2-25,5 41,-1 0,1 0,-1 0,-1 1,1-1,-1 1,-5-10,-13-29,69 168,-34-86,25 48,-24-58,-2 1,-2 1,14 47,-21-61,2-1,0-1,13 25,-4-8,-7-15,2-1,17 25,-16-26,-1 0,-1 0,11 24,-14-25,1 0,1 0,15 19,14 23,-33-44,0 0,-1 0,0 0,0 0,-1 1,-1-1,0 14,7 38,-4-46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16.40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42,'-1'112,"-1"-8,19 177,-10-217,-4 1,-5 71,4 84,0-211,-1 0,1 0,0 0,0-1,8 16,-4-85,-7-763,0 807,-1-1,-7-32,-4-31,13 48,0 25,0 24,1 118,-1 15,31 248,6-115,-32-209,-5-53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21.37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49,'3'2,"1"0,-1 0,0 0,0 0,0 1,0-1,0 1,0 0,-1 0,1 0,3 6,10 10,21 25,-34-39,1 1,0-1,0 1,1-1,-1 0,1-1,0 1,1-1,-1 0,11 6,-14-10,0 1,-1-1,1 0,-1 0,1 0,0 0,-1 0,1 0,0 0,-1-1,1 1,-1-1,1 1,0-1,-1 1,1-1,-1 0,0 0,1 0,-1 0,0 0,1 0,-1 0,0 0,0 0,0 0,0-1,0 1,0-1,0 1,-1-1,2-2,22-58,-21 50,-1 7,1-1,-1 1,1 0,0 0,0 0,0 0,1 0,0 1,0 0,0-1,0 1,1 1,-1-1,1 1,0 0,0 0,10-4,-74 3,-117 6,514-2,-337-1,0 1,-1 0,1 0,0 0,0 0,0 0,0-1,-1 1,1 1,0-1,0 0,0 0,0 0,-1 0,1 1,0-1,0 0,0 1,-1-1,1 0,0 1,-1-1,1 1,0-1,-1 1,1 0,-1-1,1 1,0-1,-1 1,0 0,1 1,-1-1,-1 1,1-1,-1 1,1 0,-1-1,0 0,0 1,0-1,0 1,0-1,0 0,0 0,-1 0,-1 2,-54 36,45-34,0 1,0 0,1 0,0 2,0-1,0 1,1 1,1-1,-1 2,1 0,-9 14,17-22,0 0,-1-1,1 1,0 0,0 0,-1 0,1-1,-1 1,0-1,1 1,-1-1,0 0,0 1,0-1,0 0,0 0,0 0,0-1,0 1,0 0,-4 0,3-2,0 1,0 0,0-1,0 0,0 0,1 0,-1 0,0 0,1 0,-1-1,1 1,-1-1,1 0,-4-3,-8-9,1-1,1 0,0-1,-10-19,9 16,-2-5,12 18,-1 0,1 1,-1 0,0 0,0 0,0 0,-1 0,1 1,-1 0,0 0,-1 0,-5-3,3 1,10 3,26 3,42 9,-17-1,0-2,0-3,79-4,-44 0,-88 1,0 0,1 0,-1 0,0 0,0 0,0 0,0 0,1 0,-1 0,0 0,0 0,0 0,0 1,0-1,1 0,-1 0,0 0,0 0,0 0,0 0,0 1,0-1,0 0,0 0,0 0,1 0,-1 1,0-1,0 0,0 0,0 0,0 0,0 1,0-1,0 0,0 0,0 0,0 0,0 1,0-1,0 0,-1 0,1 0,0 0,0 1,0-1,0 0,0 0,0 0,0 0,0 0,-1 1,-8 15,-14 11,10-11,-1-1,-1-1,0 0,-1-2,0 1,-1-2,0 0,-27 12,30-17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28.31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1,'0'352,"0"-361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33.07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74,'0'38,"1"-1,2 0,2 0,16 62,-13-61,-2 1,-1 0,-2 0,-1 0,-5 41,6-116,0 1,3-1,14-52,-11 49,-3 1,-1-1,-2-1,-1 1,-3 0,-6-55,7 93,0-1,0 1,0-1,0 1,0 0,-1-1,1 1,-1-1,1 1,-1-1,1 1,-1 0,0-1,1 1,-1 0,0 0,0 0,-1-2,1 4,0-1,1 0,-1 1,0-1,0 1,1-1,-1 1,1-1,-1 1,0 0,1-1,-1 1,1-1,-1 1,1 0,0 0,-1-1,1 1,0 0,-1 0,1-1,0 1,0 0,0 0,0 0,0 0,0-1,0 1,0 0,0 0,0 0,0 0,-3 30,0-1,2 1,5 48,-3-68,1 1,0-1,1 0,0 1,1-1,0-1,0 1,1-1,1 1,0-2,0 1,13 14,30 24,2-3,90 62,-136-104,7 6,0-1,1 0,-1-1,2-1,15 6,-27-11,0 0,0 0,1-1,-1 1,0-1,0 0,1 0,-1 0,0 0,1 0,-1 0,0 0,0-1,1 1,-1-1,0 0,0 0,0 1,0-1,0-1,0 1,0 0,0 0,0-1,0 1,-1-1,1 0,0 1,-1-1,0 0,1 0,-1 0,0 0,0 0,0 0,0 0,0 0,-1-1,1 1,-1 0,1-4,3-22,0 0,-3-1,0 1,-5-50,0-8,4-216,0 281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31.676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1,'61'-1,"69"3,-127-2,-1 0,1 1,-1 0,1-1,-1 1,1 0,-1 0,1 0,-1 0,0 1,1-1,-1 0,0 1,0 0,0-1,0 1,-1 0,1 0,0 0,-1 1,1-1,-1 0,0 0,0 1,0-1,0 1,0-1,0 1,-1-1,1 1,-1-1,0 1,0 0,0-1,0 1,0-1,0 1,-2 4,1 0,0 1,0-1,-1 0,0 0,-1 0,0-1,0 1,0 0,-1-1,1 0,-2 0,1 0,-7 6,-17 11,0-2,-60 33,83-51,1 0,-1 0,1 0,-1 1,1 0,0 0,0 0,1 0,-1 1,1-1,0 1,0 0,0 0,-3 9,6-13,1 0,-1 0,0 0,0 0,1-1,-1 1,0 0,1 0,-1 0,1-1,-1 1,1 0,-1-1,1 1,0 0,-1-1,1 1,0-1,-1 1,1-1,0 1,0-1,0 1,-1-1,1 0,0 1,0-1,0 0,0 0,0 0,0 0,-1 0,1 0,0 0,1 0,40 1,-37-1,265-3,-249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1:37.22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 3,'125'-2,"135"5,-258-3,-1 0,1 0,0 0,-1 0,1 0,0 0,-1 1,1-1,0 1,-1-1,1 1,-1 0,1-1,-1 1,1 0,-1 0,1 0,-1 0,0 0,0 1,1-1,-1 0,0 0,0 1,0-1,-1 1,1-1,0 1,0-1,-1 1,1 0,-1-1,1 1,-1 0,0-1,0 1,0 0,0-1,0 1,0 0,0-1,0 1,-1 2,0 0,-1-1,1 1,-1 0,1 0,-1-1,0 1,-1-1,1 0,0 0,-1 0,0 0,0 0,0 0,0-1,0 1,0-1,-7 4,-93 45,91-44,1 0,0 0,0 2,1-1,0 1,-14 17,18-17,1 0,0 1,1 0,-7 19,9-26,1 0,0-1,0 1,0 0,1 0,-1 0,1 0,0 1,-1-1,1 0,1 0,-1 0,0 0,1 0,0 0,-1 0,1 0,0 0,1 0,1 4,-2-6,0-1,0 1,0-1,0 1,0 0,0-1,1 0,-1 1,0-1,0 0,0 0,0 1,0-1,1 0,-1 0,0 0,0 0,0-1,0 1,1 0,-1 0,0-1,1 0,32-15,-9 4,-20 10,1 1,-1-1,0 1,1 0,0 1,-1-1,1 1,-1 0,1 1,-1-1,1 1,-1 0,1 1,-1-1,10 5,-12-4,1 1,-1-1,0 1,0 0,0 0,0 0,0 0,-1 0,0 1,1-1,-1 1,0 0,-1 0,1-1,-1 1,0 0,1 0,-2 1,1-1,0 0,-1 7,1 4,1 1,-1 1,-1-1,-3 29,3-42,0 0,-1-1,1 1,-1 0,0 0,1-1,-1 1,-1 0,1-1,0 1,-1-1,1 0,-1 1,0-1,0 0,0 0,0 0,0 0,0 0,0-1,-1 1,1 0,-1-1,1 0,-1 0,1 0,-1 0,-3 1,-31 1,-1-1,0-2,-65-8,95 7,1-1,0 0,-1 0,1-1,0 0,0-1,1 1,-1-1,1 0,0-1,0 1,-7-8,9 8,0 1,0-1,1 0,-1 0,1 0,0-1,0 1,1-1,0 1,-1-1,2 0,-1 0,0 0,1 0,0 0,0 0,0-1,1-6,3-7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0:47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24575,'0'629'-1365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0:50.1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1 525 24575,'430'0'0,"-427"0"0,1 0 0,0 0 0,0 0 0,0 0 0,0-1 0,-1 0 0,1 0 0,0 0 0,-1 0 0,1-1 0,0 1 0,-1-1 0,0 0 0,1 0 0,-1 0 0,0 0 0,0-1 0,0 1 0,0-1 0,-1 0 0,4-4 0,-2 1 0,-1-1 0,0 1 0,-1-1 0,1 1 0,-1-1 0,-1 0 0,1 0 0,-1 0 0,0 0 0,-1 0 0,0-7 0,-3-341 0,-4 311 0,7 45 0,0-1 0,0 1 0,-1 0 0,1-1 0,0 1 0,0-1 0,0 1 0,-1-1 0,1 1 0,0-1 0,0 1 0,-1-1 0,1 1 0,-1-1 0,1 0 0,0 1 0,-1-1 0,1 1 0,-1-1 0,1 0 0,-1 1 0,1-1 0,-1 0 0,1 0 0,-1 1 0,1-1 0,-1 0 0,0 0 0,1 0 0,-1 0 0,1 0 0,-1 0 0,1 0 0,-1 0 0,0 0 0,1 0 0,-1 0 0,1 0 0,-1 0 0,1 0 0,-1 0 0,0-1 0,1 1 0,-1 0 0,1 0 0,-1-1 0,1 1 0,-1 0 0,1-1 0,0 1 0,-1-1 0,1 1 0,-1 0 0,1-1 0,0 1 0,-1-1 0,1 1 0,0-1 0,-1 1 0,1-1 0,0 0 0,0 1 0,0-1 0,0 1 0,-1-1 0,1 1 0,0-1 0,0 0 0,0 0 0,-4 10 0,1 1 0,-1-1 0,2 1 0,-1 0 0,1 0 0,1 0 0,0 0 0,0 0 0,1 0 0,1 16 0,0-11 0,-1 0 0,-1 1 0,0-1 0,-4 14 0,-3 17 0,2 0 0,1 0 0,3 1 0,6 73 0,-2-12 0,-3-27 0,3 89 0,2-149-1365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0:52.2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 24575,'1'48'0,"0"-10"0,-2 0 0,-1 0 0,-12 63 0,7-57 0,2-1 0,2 1 0,2 0 0,5 47 0,-1 10 0,-3 125-1365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06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24575,'0'454'0,"4"-409"-1365,2-28-5461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0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24575,'16'1'0,"0"0"0,-1 1 0,1 1 0,-1 0 0,0 1 0,0 0 0,0 2 0,-1-1 0,1 2 0,-1 0 0,-1 1 0,0 0 0,0 1 0,0 0 0,-1 1 0,0 1 0,-1 0 0,-1 0 0,12 16 0,-18-20 0,-1 1 0,1-1 0,-1 1 0,-1 0 0,0 0 0,0 0 0,0 1 0,-1-1 0,0 0 0,-1 12 0,-6 85 0,6-103 0,-2 10 0,0-1 0,-1 0 0,0 0 0,-1 0 0,-1 0 0,1-1 0,-11 17 0,-52 69 0,36-54 0,-4-1-1365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12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105 105 24575,'5'-5'0,"1"1"0,0 0 0,0 0 0,0 1 0,9-4 0,-10 5 0,-1 1 0,0-1 0,0 0 0,0 0 0,0 0 0,0-1 0,-1 0 0,1 1 0,-1-1 0,0 0 0,0 0 0,0-1 0,0 1 0,0-1 0,0 0 0,2-5 0,-5 9 0,0-1 0,0 0 0,0 0 0,0 0 0,-1 0 0,1 0 0,0 0 0,0 0 0,-1 0 0,1 1 0,0-1 0,-1 0 0,1 0 0,-1 0 0,1 1 0,-1-1 0,1 0 0,-1 0 0,0 1 0,1-1 0,-1 1 0,0-1 0,0 1 0,1-1 0,-1 1 0,0-1 0,0 1 0,0-1 0,1 1 0,-1 0 0,0 0 0,0-1 0,0 1 0,0 0 0,0 0 0,0 0 0,0 0 0,0 0 0,-1 0 0,-43-3 0,41 3 0,-4 0 0,1 0 0,0 0 0,0 0 0,-1 1 0,1 1 0,0-1 0,0 1 0,0 0 0,0 0 0,0 1 0,-7 4 0,10-4 0,1 0 0,0 0 0,-1 0 0,1 0 0,1 0 0,-1 0 0,0 1 0,1 0 0,0-1 0,0 1 0,0 0 0,0 0 0,1 0 0,-1 0 0,1 1 0,0-1 0,0 0 0,1 0 0,-1 1 0,1 5 0,-1-2 0,1 1 0,0-1 0,1 1 0,-1-1 0,2 1 0,-1-1 0,1 1 0,0-1 0,1 0 0,5 11 0,-6-16 0,0 1 0,0-1 0,1 1 0,-1-1 0,1 0 0,0 0 0,0 0 0,0 0 0,0 0 0,0-1 0,1 1 0,-1-1 0,1 0 0,-1 0 0,1-1 0,0 1 0,0-1 0,0 1 0,0-1 0,0 0 0,0-1 0,8 1 0,128-3 122,-51 0-1609,-68 2-5339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1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24429,'0'238'0,"237"-238"0,-237-238 0,-237 238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17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24575,'1'9'0,"-1"0"0,1 0 0,1 0 0,-1 0 0,2 0 0,-1 0 0,1 0 0,1 0 0,-1-1 0,1 0 0,1 0 0,0 0 0,8 12 0,-4-10 0,0 0 0,1-1 0,0 0 0,1 0 0,0-1 0,0 0 0,0-1 0,20 9 0,-28-14-4,0 0-1,0 0 0,0 0 1,0 1-1,0-1 0,-1 1 1,1-1-1,-1 1 0,0 0 1,1 0-1,-2 0 0,1 0 0,0 1 1,0-1-1,-1 0 0,0 1 1,0-1-1,0 1 0,0-1 1,0 1-1,-1-1 0,1 6 1,5 19-1254,-1-12-5568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35.70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1,'-3'131,"6"142,2-236,15 58,-12-66,-2 0,0 1,0 40,-5-119,12-93,-7 91,-2 0,-2-1,-5-50,1 36,5-66,-2 130,-1-1,0 1,1-1,-1 1,1-1,0 1,0-1,0 1,0 0,0-1,0 1,3-3,-3 4,-1 0,1 0,0 1,0-1,0 0,0 1,0-1,0 1,0-1,0 1,0-1,0 1,0 0,0 0,0-1,0 1,0 0,0 0,1 0,1 0,0 1,0 0,0 0,0 1,0-1,-1 0,1 1,0 0,-1 0,1-1,-1 2,1-1,-1 0,0 0,0 1,0-1,0 1,0 0,1 2,184 299,-183-297,0 0,0 1,-1 0,0 0,0 0,-1 0,0 0,0 1,-1-1,0 0,-1 14,9 48,-6-62,1 0,-1 0,1 0,1 0,9 13,-1-4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2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24575,'-2'9'0,"0"0"0,0 0 0,-1 0 0,0 0 0,0 0 0,-1-1 0,0 0 0,-9 13 0,-3 10 0,-39 69 0,40-71 0,11-21 0,0 0 0,0-1 0,-1 1 0,-10 11 0,2-4-1365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1:2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24575,'2'7'0,"0"0"0,1 0 0,0-1 0,0 1 0,1-1 0,-1 1 0,7 6 0,-8-9 0,32 41 0,-22-30 0,0 1 0,15 29 0,-26-43 0,0 0 0,-1 0 0,1 0 0,0 0 0,0-1 0,0 1 0,0 0 0,0 0 0,0-1 0,1 1 0,-1 0 0,1-1 0,-1 0 0,1 1 0,-1-1 0,1 0 0,0 0 0,0 0 0,-1 0 0,1 0 0,0 0 0,0 0 0,0-1 0,0 1 0,0-1 0,0 1 0,0-1 0,0 0 0,0 0 0,0 0 0,1 0 0,-1 0 0,0 0 0,0 0 0,0-1 0,0 1 0,0-1 0,0 0 0,0 1 0,-1-1 0,1 0 0,0 0 0,0 0 0,0-1 0,2-1 0,1-1 0,0 0 0,-1-1 0,1 0 0,-1 0 0,0 0 0,0 0 0,-1-1 0,1 0 0,-1 0 0,-1 1 0,1-2 0,-1 1 0,3-10 0,-3-2 0,0 1 0,-1-1 0,-2-18 0,-9 56 0,-1 17 0,-26 199 0,16-172 0,16-52 0,0-1 0,1 1 0,1 0 0,0 0 0,-2 16 0,2 15 0,-1 0 0,-18 67 0,20-105 0,0 1 0,0-1 0,-1-1 0,0 1 0,0 0 0,0-1 0,-1 1 0,1-1 0,-1 0 0,0 0 0,0-1 0,0 1 0,-1-1 0,-7 5 0,10-7 0,0 0 0,1 0 0,-1 0 0,0-1 0,1 1 0,-1-1 0,0 1 0,0-1 0,0 0 0,1 0 0,-1 0 0,0 0 0,0 0 0,0 0 0,0 0 0,1 0 0,-1-1 0,-3 0 0,3-1 0,0 1 0,0 0 0,0-1 0,1 1 0,-1-1 0,1 0 0,-1 0 0,1 1 0,0-1 0,-1 0 0,1 0 0,0 0 0,0 0 0,0 0 0,1-1 0,-1 1 0,0 0 0,1 0 0,-1-3 0,-3-27 0,1 0 0,2 0 0,5-63 0,0 3 0,-4 81 0,-1-1 0,1 0 0,1 0 0,0 0 0,0 0 0,6-18 0,-6 26 0,1 0 0,0 0 0,0 1 0,0-1 0,0 0 0,1 1 0,0 0 0,-1 0 0,1 0 0,0 0 0,0 0 0,1 0 0,-1 1 0,0 0 0,1-1 0,0 1 0,-1 1 0,1-1 0,8-2 0,36-7-1365,-26 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37.5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420 1 24575,'-1'8'0,"-1"1"0,0-1 0,0 1 0,-1-1 0,0 0 0,-1 0 0,-6 11 0,-4 11 0,-83 216 0,41-87 0,48-139 0,0 1 0,2 0 0,-6 34 0,3-5 0,-2 0 0,-29 80 0,26-58 0,12-60 0,0 1 0,0-1 0,-1 0 0,0 0 0,-6 12 0,-12 34 0,18-46 0,0-1 0,-1 0 0,-1 0 0,0 0 0,-10 16 0,8-14-140,0 0-1,1 0 0,1 1 1,0-1-1,-4 22 0,7-28-380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39.9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24575,'-2'139'0,"5"151"0,11-215-1365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41.4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24575,'5'0'0,"5"0"0,5 0 0,5 0 0,3 0 0,2 0 0,1 0 0,0 0 0,0 0 0,0 0 0,0 0 0,0 0 0,-1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43.7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24575,'0'605'0,"5"-560"-1365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46.1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352 0 24575,'-23'47'0,"1"1"0,3 1 0,2 0 0,3 1 0,1 1 0,-6 61 0,15-96 0,0 1 0,-1-1 0,0 0 0,-14 27 0,-9 28 0,-75 227 0,84-248-51,11-32-212,1 0 0,1 0 0,0 1 1,-4 32-1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48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24575,'0'18'0,"-1"16"0,2 1 0,1-1 0,12 57 0,-4-51 0,-1 1 0,-2 1 0,3 76 0,-11-52-1365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50.3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 24575,'4'0'0,"11"0"0,6 0 0,4 0 0,2 0 0,1 0 0,0 0 0,-1 0 0,-1 0 0,1 0 0,-2 0 0,1 0 0,-6-4 0,0-2 0,0 1 0,0 1 0,2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3:52.1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24575,'2'3'0,"1"1"0,-1-1 0,0 0 0,0 1 0,0 0 0,0 0 0,0-1 0,-1 1 0,0 0 0,0 0 0,0 0 0,1 7 0,1 56 0,-3-47 0,0-11 0,1 38 0,12 84 0,-9-108 0,1 0 0,1 0 0,1 0 0,11 25 0,-13-33-143,0-1 0,-1 1 0,-1 0 1,0 0-1,-1 0 0,-1 0 0,0 1 0,-3 22 0,2-37 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37.0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0,'4'0,"6"0,6 0,3 0,4 0,2 0,1 0,0 0,-4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6:50:57.60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49,'1512'0,"-1483"-1,52-10,14-1,50 0,54-1,-78 14,-101-1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6:51:01.44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1,'13'1,"-1"0,1 1,-1 1,0 0,1 1,12 6,-12-5,1 0,-1-1,1 0,26 2,-4-4,-9-1,0 1,36 7,-18-2,0-2,0-2,83-6,-29 0,-19 4,26 0,140-17,-183 10,95 4,7 0,-73-9,-54 5,47-1,474 8,-537-1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6:51:05.83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49 1,'6'1,"0"0,0 0,0 1,0 0,-1 0,12 6,10 3,93 25,1-5,2-6,0-5,2-5,153-2,322-14,-555-1,45-8,35-2,-43 10,0-4,124-26,-178 26,120-22,-98 22,0-2,49-14,-97 20,-9 0,-26-1,-41 0,-93 2,-153 4,216 8,57-5,-54 1,-1102-8,1164-1,-50-8,51 4,-54-1,-219 8,542 2,240 33,-358-27,177-7,-134-5,25 3,-160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12:34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63 125 24575,'-1'-8'0,"-1"0"0,0 1 0,0-1 0,-1 1 0,0 0 0,0 0 0,-6-9 0,-3-8 0,12 23 0,-10-20 0,10 21 0,0-1 0,-1 0 0,1 1 0,0-1 0,-1 1 0,1-1 0,0 1 0,-1-1 0,1 0 0,-1 1 0,1-1 0,-1 1 0,1 0 0,-1-1 0,1 1 0,-1-1 0,1 1 0,-1 0 0,0-1 0,1 1 0,-1 0 0,1 0 0,-1 0 0,0-1 0,1 1 0,-1 0 0,-1 0 0,2 1 0,0-1 0,0 1 0,0-1 0,0 1 0,0-1 0,0 1 0,0-1 0,1 0 0,-1 1 0,0-1 0,0 1 0,0-1 0,1 1 0,-1-1 0,0 0 0,0 1 0,1-1 0,-1 1 0,0-1 0,1 0 0,-1 1 0,0-1 0,1 0 0,-1 0 0,1 1 0,-1-1 0,1 0 0,-1 0 0,0 0 0,1 1 0,-1-1 0,1 0 0,-1 0 0,1 0 0,-1 0 0,1 0 0,-1 0 0,1 0 0,23 10 0,107 12 0,-101-18 0,-26-4 0,1 0 0,-1 0 0,1 0 0,0 1 0,-1 0 0,1 0 0,-1 0 0,0 0 0,1 1 0,-1 0 0,0 0 0,6 3 0,-10-4 0,0-1 0,1 1 0,-1-1 0,0 1 0,1 0 0,-1-1 0,0 1 0,0 0 0,0-1 0,0 1 0,0 0 0,1-1 0,-1 1 0,0 0 0,-1-1 0,1 1 0,0 0 0,0-1 0,0 1 0,0 0 0,0-1 0,-1 1 0,1 0 0,0-1 0,-1 1 0,1-1 0,0 1 0,-1-1 0,1 1 0,-1-1 0,1 1 0,-1-1 0,1 1 0,-1-1 0,1 1 0,-1-1 0,0 1 0,-30 21 0,15-10 0,4 2-1365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2:44.19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0,'1702'0,"-1682"0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12:46.93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0,'1080'0'0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03:53.046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5:15.17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2543 218,'-13'-2,"1"0,0 0,0-2,0 1,0-2,0 1,-14-10,-6 0,-306-110,284 111,0 2,-106-6,-113 14,151 5,89-1,0 2,0 2,1 0,0 3,-58 20,-149 77,223-97,-21 12,2 0,1 3,0 1,2 1,1 1,-34 38,-137 155,162-170,3 2,-54 97,55-82,3 2,3 1,4 2,-28 111,28-49,5 0,-5 262,26-313,5 1,20 112,-18-155,42 183,-38-183,2-1,2 0,30 55,3 4,-32-62,1-1,37 53,-15-31,-22-31,1-2,0 0,28 26,187 153,-179-162,1-4,97 51,-112-72,2-1,85 19,-120-32,35 4,0-1,1-2,-1-2,46-5,10 1,74 6,176-6,-314-1,1-1,-1-2,0-2,36-13,128-61,-175 73,32-17,-1-2,-1-3,60-47,29-32,-107 80,-2-2,47-59,-16 17,-55 64,-1 0,-1-1,0 0,0 0,9-26,11-22,-16 42,-1-1,-1 0,-1-1,0 0,-2 0,0 0,-1-1,-1 0,1-26,-4 30,2 0,0 0,1 0,0 0,1 1,11-22,-9 21,-1 0,0 0,-1-1,-1 1,4-33,3-98,1-58,-10 76,0 46,-11-114,1 153,-17-57,-2-7,-72-305,15 179,77 215,-4-3,-1 1,-1 0,-1 1,0 0,-2 1,-19-19,-35-48,44 55,-1 0,-58-49,33 31,46 45,-1 0,1 0,-1 0,0 1,0-1,0 2,-1-1,0 1,1 0,-1 1,0 0,-11-2,-7 1,0 2,-40 1,32 1,13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5:47.48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362 6,'155'0,"558"6,-1 41,120-4,520-43,-1327-2,0 0,0-2,-1-1,1-1,27-12,-21 8,-1 1,44-6,-54 12,1 2,0 0,0 1,30 4,-50-4,0 0,-1 0,1 1,0-1,0 0,-1 1,1-1,-1 1,1-1,0 1,-1-1,1 1,-1-1,1 1,-1 0,0-1,1 1,-1 0,1-1,-1 1,0 0,0-1,1 1,-1 0,0 0,0-1,0 1,0 0,0 0,0-1,0 1,0 0,0 0,0 0,-1-1,1 1,0 0,-1 0,-12 37,8-26,-19 70,4 0,-12 113,27-143,4 97,3-100,-3 0,-8 69,-43 111,45-188,2 0,1 1,2 0,6 72,0-7,-23 252,10-280,-13 226,25-184,-5 138,-9-165,-2 76,14-133,0-23,0 0,-1 0,-4 27,3-37,0 0,0-1,0 1,-1 0,1-1,-1 1,0-1,0 0,0 1,0-1,-1 0,1 0,-1 0,0-1,0 1,0-1,0 1,-5 2,-105 52,-122 42,191-81,-360 113,342-118,0-3,-110 4,130-12,-88 7,-167 5,-773-15,1046 0,1-1,-28-7,-41-3,71 11,1-1,-1-1,1 0,0-2,-34-12,23 10,0 1,0 1,0 2,-1 1,1 1,-48 6,-12-2,-388-3,461 1,0 1,-32 7,-31 3,73-12,-1 1,0-1,1 0,-1 0,0-1,0 0,-16-5,23 5,-1 0,1 0,0-1,-1 1,1-1,0 0,0 0,0 0,0 0,0 0,1 0,-1 0,1 0,-1-1,1 1,0-1,0 1,0-1,0 1,0-1,1 0,-1 1,1-1,0 0,-1 0,2-3,-1-99,2 86,-1-1,0 0,-2-1,-1 1,0 1,-1-1,-1 0,-1 1,-1 0,-8-19,-15-28,2 0,4-2,-18-82,30 93,-3-70,9 73,-2-337,10 225,-3-463,1 607,1 1,7-30,-5 28,0 0,0-28,-4-3,2 0,3 0,20-97,-17 114,-3-1,-1 0,-2 0,-5-70,3-64,1 158,1 0,1 0,0-1,1 2,1-1,0 0,1 1,0 0,1 0,0 1,1 0,1 0,0 1,0 0,1 0,0 1,1 0,12-8,-16 15,-1 0,0 0,1 0,0 1,-1 0,1 0,0 0,0 1,14 0,71 3,-43 1,46-3,-74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6:00.31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1,'600'0,"-553"2,58 10,-29-2,0 1,-34-5,58 2,130-11,197 5,-296 9,62 2,1002-14,-1046 14,6 0,564-14,-716 1,1 0,-1 0,1 0,-1 0,0 0,1-1,-1 0,1 1,-1-1,0-1,0 1,1 0,-1-1,0 1,3-3,3-7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40.99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1,'-1'6,"0"1,-1 0,0-1,0 1,0-1,-1 0,-4 10,-11 31,-12 89,-40 216,-16 93,66-351,-5 39,21-117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6:05.58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0 100,'83'0,"112"-2,343 43,-375-23,317-6,-107-9,-222 8,78 2,2024-14,-1966-24,-9 1,-144 24,242-13,-161 4,-158 10,0-2,110-18,6-13,56-13,-184 36,0 1,81-3,95 12,-83 2,-179 0,0 2,-76 21,59-13,-60 7,-35 6,103-16,0-2,-56 2,76-8,0 2,-53 13,51-9,-62 6,-42-2,-93 2,-178 12,218-9,-326-10,293-10,-2655 3,2837-2,1-2,-62-14,57 9,-77-6,-105-9,-16-1,128 13,77 7,-52-1,29 4,37 0,0 1,0 2,1 0,-38 7,45-3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6:10.6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75,'355'-13,"19"1,1516 12,-1748 6,146 26,47 4,-76-14,141 3,-378-24,39-2,-59 1,0-1,0 1,0 0,0-1,0 1,0-1,0 0,0 0,0 0,0 0,-1 0,1 0,0 0,-1 0,1-1,-1 1,1-1,-1 1,0-1,0 1,1-1,-1 0,1-3,-1 4,-1 0,0 0,0 1,0-1,1 0,-1 0,0 0,0 0,0 0,0 0,-1 0,1 0,0 0,0 0,0 1,-1-1,1 0,0 0,-1 0,1 0,-1 1,1-1,-1 0,0 0,1 1,-2-2,-26-11,-39 5,62 8,-629-2,318 5,-565-3,718 13,12-1,-53-12,-232 14,278-3,-170-10,140-4,-492 3,671 0,0 0,-1-1,1 0,0 0,0-1,0-1,-11-3,18 5,0 0,0 0,1 0,-1 0,0 0,0 0,1 0,-1-1,1 1,-1 0,1-1,0 0,0 1,-1-1,1 0,0 1,0-1,1 0,-1 0,0 0,1 0,-1 0,1 0,-1 0,1 0,0 0,0 0,0 0,0 0,0 0,1 0,-1 0,0 0,1 0,0 0,-1 1,1-1,0 0,1-2,1 0,-1 0,1 0,0 0,0 0,0 1,1-1,-1 1,1 0,0 0,0 1,0-1,0 1,0 0,1 0,-1 0,1 0,-1 1,1 0,0 0,4-1,15-1,1 0,39 2,-50 1,554 3,-523-1,47 8,34 2,-56-7,76 14,-80-8,92 3,-103-13,296 15,85 19,-99-11,141-4,-452-19,0 1,0 2,45 12,-38-8,53 6,107 9,-100-10,116 2,317-16,-483-4,-27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16:15.04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1 164,'20'-1,"1"-1,-1-1,0-1,22-8,48-8,36 11,170 9,-113 4,390-5,-534 3,48 9,32 1,127 12,-166-13,117 2,2066-17,-1171 7,129-3,-1203-2,0-1,0-1,-1 0,0-2,0 0,0 0,0-2,20-12,-1 2,-28 13,0 0,0 0,-1 0,0-1,0 0,9-12,-14 16,-1 1,1-1,-1 0,0 0,0 0,0 0,0 0,0 0,0-1,-1 1,1 0,-1 0,1-5,-1 6,0 0,-1 0,1-1,0 1,-1 0,1 0,-1 0,0-1,1 1,-1 0,0 0,0 0,0 0,1 0,-1 0,0 0,0 1,0-1,-1 0,1 1,0-1,0 0,0 1,0-1,-1 1,-1-1,-1 0,0 1,1-1,-1 1,0 0,0-1,0 2,0-1,0 0,0 1,1 0,-1 0,0 0,0 0,1 1,-1-1,-6 5,2-1,1 0,-1 0,1 0,0 1,0 1,-6 6,4-1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0:34.14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3974 205,'-28'-1,"0"-2,-51-12,-5-1,-332-50,284 32,98 24,0 0,-1 3,-68-8,-7 16,62 0,0-1,-68-11,17 0,-1 3,-144 9,89 2,-1215-3,1321 2,0 3,-78 18,15-2,88-16,-1 0,1 2,0 0,-34 16,45-17,1 1,-1 0,1 0,1 1,0 1,0 0,0 0,1 1,-12 16,12-13,2 0,-1 1,2-1,0 1,0 1,2 0,0 0,-7 29,5-3,1-13,2 0,1 0,0 1,4 43,1-61,1 0,1 0,0 0,0 0,1-1,0 0,1 0,7 10,17 32,-22-35,2 0,0-1,0-1,2 0,0 0,1-1,20 18,4-1,70 43,-92-66,1 0,0-2,0 0,0-1,27 5,31 11,-48-13,0 0,0-1,1-2,-1 0,1-2,48-1,-46-1,0 2,30 5,-28-3,46 2,1122-8,-1166-1,54-9,23-1,25 13,61-2,-106-11,-49 6,52-1,-22 7,-35 2,0-2,0-2,0-1,38-9,-2 3,-59 8,-1 0,0 0,0-1,0-1,0 0,19-7,-21 5,83-39,90-57,-167 92,1 1,0 0,0 2,19-5,23-10,-41 15,0 1,0 1,0 0,35-1,28-6,-75 10,1 0,0 0,-1-1,1 0,0 0,0-1,-1 0,8-4,-11 5,-1 0,0-1,0 1,0-1,0 1,0-1,-1 0,1 1,-1-1,1 0,-1 0,0 0,0 0,-1 0,1-1,-1 1,1 0,-1 0,0-4,2-17,-2 0,0 0,-6-38,4 53,0 0,0 0,-1 0,0 0,-1 0,0 1,0-1,-1 1,0 0,0 1,-1-1,-7-7,-27-25,15 13,-1 1,-1 1,-1 1,-2 1,-43-25,51 36,2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0:45.686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4076 52,'-295'2,"-307"-5,533-2,-72-15,80 9,-110-4,-1533 17,1541 10,12 1,70-8,-117 24,112-14,63-10,0 1,1 1,-35 17,-24 8,76-31,1 0,0 1,0 0,0 0,1 0,-1 0,0 1,1-1,-1 1,1 0,0 0,0 0,0 0,0 1,-2 3,0 4,0-1,0 1,1 0,-3 13,-7 18,5-10,1 0,1 1,-5 63,6-34,0 13,5 105,3-82,0-62,2 0,2-1,1 1,17 49,8 40,-24-85,1 0,2-1,17 41,-2-20,2-1,3-2,3-1,1-1,4-2,72 78,-87-110,2 0,1-2,0-2,1 0,35 15,10 6,-13-8,113 38,-103-43,54 9,-71-21,24 3,0-2,132 5,161-18,-166-4,-151 3,-8 2,1-2,-1-2,1-3,-1-1,44-12,-63 10,26-7,90-40,1-4,-88 38,70-37,-83 35,-15 10,-1-2,-1 0,-1-2,43-37,-50 39,0 1,1 0,26-14,18-14,0-5,147-117,-123 96,-42 35,61-60,44-73,-126 139,-1-1,-2-1,0-1,17-38,-28 49,-1 0,-1-1,-1 0,-1 0,0-1,-2 1,0-1,0-31,-2-83,-5-131,-1 244,0 0,-1 0,-1 1,-2 1,-20-40,29 60,-48-99,40 83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0:50.91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3400 28,'-837'0,"814"-2,-1 0,-25-6,-30-4,-319 8,231 6,14 3,-1 8,-299 63,323-49,-173 46,283-65,1 1,-1 1,-20 13,-10 6,9-5,1 1,1 2,2 2,0 2,-41 45,5 25,62-86,0 2,0-1,2 1,0 1,1 0,-10 33,-5 10,16-41,0 0,1 0,1 1,1 0,1-1,1 1,1 0,1 1,2 26,3-12,1-1,1 0,2-1,22 56,-16-58,31 50,-18-33,-7-19,1 0,1-2,1 0,48 40,-29-26,-16-20,0-2,1-1,1-1,1-2,1 0,50 17,-23-9,18 4,1-3,111 20,-186-45,79 12,0-4,1-3,122-8,-47 0,-60 5,110-5,-169-2,-1-3,57-18,-51 13,57-10,-43 11,0-3,-2-2,85-38,-77 29,84-43,-36 16,-57 26,-1-1,64-46,91-83,-73 70,-101 61,-26 21,0 0,-1 0,0-1,-1 0,1 0,-1-1,0 0,6-9,7-14,-2 3,23-47,-35 62,-1 1,0-1,-1 0,0 0,-1 0,0-1,0-20,-1-51,-5-133,1 200,-1 1,0 0,-1 0,-1 1,-1-1,-15-26,10 20,2 0,-9-26,6 12,-3 0,-30-53,22 44,18 36,-1 1,0 0,0 0,-1 0,1 1,-2 0,1 1,-12-7,7 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0:57.16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78,'4'0,"6"0,10-5,6 0,2-1,1 2,4 1,1-3,-1-1,-2-3,-2 0,-2 1,-1 3,0 3,-2 0,-3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0:59.44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78,'4'0,"6"0,2-4,6-2,1-4,1 0,2 2,-4-3,1 1,0 2,2 3,1 1,-3 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1:02.744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17 77,'114'2,"125"-5,-63-22,-155 22,0-1,27-9,-133 8,-47 3,-121 5,245-2,1 1,-1 0,1 0,0 1,0 0,0 0,-8 5,8-4,-1 0,1 0,-1-1,0 0,-16 3,-8-3,26-6,22-4,27-4,0 1,1 2,68-3,-76 7,38-7,-49 6,0 2,26-1,-29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1:05.15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9 156,'18'-2,"0"0,0-1,0-1,0-1,27-11,0 1,-41 13,0 1,0-1,0 0,0-1,0 1,-1-1,1 1,-1-1,1 0,-1 0,0-1,0 1,-1-1,1 1,-1-1,2-4,-3 6,0 1,-1 0,1-1,-1 1,1-1,-1 1,0-1,0 1,0-1,0 0,0 1,0-1,0 1,0-1,0 1,-1-1,1 1,-1-1,0-1,0 2,-1-1,1 0,0 1,-1 0,1-1,-1 1,0 0,1-1,-1 1,0 0,0 1,0-1,0 0,0 0,0 1,0-1,0 1,-2-1,-4 0,0-1,0 1,1 1,-1 0,0 0,0 0,0 1,1 0,-1 1,0 0,1 0,-11 4,5 1,1 1,0-1,0 2,1 0,-19 18,18-15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43.73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26,'0'544,"1"-564,1 1,7-29,3-31,1-17,-7 66,2-48,-8 69,1 0,0 0,1 0,0 0,0 0,1 0,0 0,1 1,0 0,0-1,1 1,-1 1,2-1,-1 1,1 0,1 0,-1 1,1-1,11-7,-11 10,-1 0,1 0,0 1,0 0,0 0,0 0,0 1,1 0,-1 1,0 0,1 0,0 0,-1 1,1 0,-1 1,1 0,-1 0,1 0,-1 1,1 0,-1 1,0-1,0 1,6 4,-4-1,-1-1,-1 1,1 1,-1-1,0 1,0 1,-1-1,0 1,-1 0,1 0,-2 1,1 0,-1 0,3 10,-5-15,-1 0,1 0,-1 0,0 0,-1 0,1 0,-1 0,0 0,0 1,0-1,0 0,-1 0,0 0,1 0,-2 0,1 0,0 0,-1 0,0 0,0-1,0 1,0-1,0 1,-1-1,0 0,1 0,-1 0,0 0,-1 0,1-1,0 1,-1-1,1 0,-1 0,-4 1,-4 2,-12 5,-1 2,-24 15,41-22,0 1,1 1,-1-1,1 1,0 0,1 1,0-1,0 1,-6 11,5-7,5-10,1 1,-1-1,0 1,1 0,0 0,-1 0,1-1,0 1,1 0,-1 0,0 6,4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1:07.84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0 130,'5'-1,"-1"-1,1 1,-1-1,0 1,1-1,-1-1,0 1,5-5,12-5,38-13,105-30,-151 51,0 0,1 1,-1 1,1 0,0 1,0 0,0 1,-1 1,26 4,-38-5,-1 0,1 0,-1 0,1 1,-1-1,1 0,-1 0,1 0,-1 1,0-1,1 0,-1 0,1 1,-1-1,0 0,1 1,-1-1,0 1,1-1,-1 0,0 1,0-1,1 1,-1-1,0 1,0-1,0 1,0-1,0 1,0-1,1 1,-1-1,0 1,-12 17,-29 14,34-27,-34 27,26-19,0-1,0-1,-2 0,-16 8,14-13,2-2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01:11.04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1,'1271'0,"-1238"1,53 10,16 2,31-1,26 2,1137-13,-628-3,-646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4:15.71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0,'0'454,"0"-433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4:19.12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5,'-64'-2,"38"0,0 1,0 2,0 1,-28 4,47-3,0 0,1 1,0-1,0 1,0 1,0-1,1 1,0 0,0 0,0 0,0 1,1-1,-6 11,-17 18,-2-5,14-13,0 0,-18 25,29-34,0 0,0 0,1 0,0 0,0 0,1 1,0-1,0 1,1 0,-1 12,2 231,2-101,-1-138,0-1,1 1,0-1,1 1,0-1,1 0,0 0,0 0,1-1,1 0,0 0,8 10,12 15,60 58,-49-55,-4-6,1-1,2-3,61 39,-92-63,1-1,0 0,-1-1,1 1,0-1,0 0,1-1,-1 0,0 1,0-2,1 1,-1-1,0 0,1 0,-1-1,0 0,1 0,5-2,8-4,-1-1,0 0,0-2,19-12,1-1,-27 16,0 0,0 0,-1-1,0 0,-1-1,0 0,0-1,-1 0,0-1,-1 0,0 0,-1-1,0 1,-1-2,0 1,-1-1,0 0,-1 0,-1 0,3-21,-1-27,-5-92,-2 63,1 73,-1 0,0 1,-2-1,0 1,-1 0,0 0,-1 0,-14-24,14 29,-46-128,41 104,-1 0,-2 1,-36-64,48 94,-1 0,0 0,-1 0,1 0,0 1,-1-1,0 1,0 0,0 0,0 0,0 1,-1 0,1-1,-1 2,-7-3,-1 1,0 1,0 1,0 0,-23 2,14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4:23.45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321 100,'-11'2,"0"0,0 0,0 1,-17 7,3-2,15-5,-3 2,-1-1,0-1,0 0,-20 0,32-2,0-1,0 0,0 0,0 0,0 0,0 0,0-1,-1 1,1-1,0 1,0-1,0 0,0 0,1 0,-1 0,0 0,0 0,0 0,1-1,-1 1,1 0,-1-1,1 0,0 1,-1-1,1 0,0 0,0 0,0 1,0-1,1 0,-1 0,0 0,1 0,-1-1,1-3,0 3,1-1,0 1,0-1,0 1,1 0,-1-1,1 1,0 0,0 0,0 0,0 0,0 0,1 0,-1 1,1-1,0 1,0 0,0 0,0 0,0 0,5-2,3-2,0 0,0 0,1 1,-1 1,15-4,-22 7,-1 1,0-1,0 1,1 0,-1 0,0 0,0 0,1 0,-1 1,0-1,0 1,0 0,1 0,-1 0,0 1,0-1,-1 1,1 0,4 3,-3-1,0 0,0 0,0 1,-1-1,0 1,0 0,0 0,-1 0,1 1,1 7,2 8,-2 0,-1 0,0 0,-1 0,-2 23,0 14,1-12,-2-1,-1 1,-3-1,-2 0,-13 49,8-60,-1-2,-20 39,30-64,-1 0,0 0,0 0,-1 0,0 0,0-1,-1 0,-9 8,10-11,0 0,-1 0,1-1,-1 1,1-1,-1-1,0 1,0-1,1 0,-1 0,0-1,-10 0,10 0,0 0,0-1,1 0,-1 0,0 0,1-1,-1 0,1 0,-9-4,12 5,0-1,0 1,0 0,0-1,0 1,0-1,0 1,1-1,-1 0,1 0,-1 0,1 0,0 0,0 0,0 0,0 0,0-1,0 1,0 0,1-1,-1 1,1 0,0-1,0 1,0-5,1 5,-1 0,1 0,0 0,0 0,0 0,0 0,0 1,1-1,-1 0,1 1,-1-1,1 1,-1-1,1 1,0 0,0-1,-1 1,1 0,0 0,0 0,0 1,0-1,0 0,1 1,-1 0,0-1,0 1,4 0,11-2,0 1,27 3,-30-2,55 3,0 0,73-6,-139 3,1-1,-1 1,0-1,1 1,-1-1,0 0,0 0,0-1,0 1,0-1,0 1,0-1,0 0,-1 0,1 0,-1 0,1-1,-1 1,0-1,0 0,0 1,2-4,0-4,0 0,-1 0,0 0,-1 0,3-18,8-35,-7 45,-1 0,0 0,2-23,-5 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4:59.89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932 78,'-18'-1,"0"-1,0-1,0-1,0-1,1 0,-28-13,28 11,-1 0,0 1,0 1,0 0,0 2,-25-2,2 4,-53 6,79-3,0 1,0 0,0 1,1 1,0 0,-26 14,-34 13,61-28,0 1,1 0,0 0,0 1,1 1,0 0,-17 14,6-1,-2 2,-37 45,55-60,0 1,1 0,0 0,1 1,-1-1,2 1,-1 0,1 0,1 0,-3 17,-5 50,3-24,-2 70,9-91,0 8,6 46,-4-72,0 0,1 0,1 0,0-1,0 0,1 0,11 17,-2-1,0 1,15 49,-20-53,0 1,2-1,1-1,17 27,-17-35,2 0,0-1,1-1,0 0,1-1,0-1,1 0,1-2,0 0,34 14,-24-11,1-2,0-2,0 0,1-2,0-1,0-1,1-2,59-1,-59-2,-5 0,0-1,35-5,-52 4,1 0,-1-1,1 0,-1-1,0 0,0 0,-1-1,1 0,13-11,29-32,-2-1,53-68,-58 51,-35 50,1 0,1 1,12-15,-17 22,0-2,-1 1,-1 0,0-1,0 0,-1 0,0 0,0-1,-1 1,-1 0,1-14,2-6,3-29,-4 0,-3-71,-2 43,1 80,0-1,0 1,-1 0,0-1,0 1,-1 0,0 1,0-1,-1 0,0 1,0 0,-1 0,1 0,-10-9,-22-33,15 18,-1 2,-2 0,-47-43,40 41,13 15,-1 1,-1 0,0 1,0 2,-1 0,-24-9,18 8,12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9:34.96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58,'10'0,"-1"0,0 0,1-1,-1-1,0 1,0-2,0 1,0-1,0 0,-1-1,12-7,-10 7,0 0,0 1,0 0,1 0,-1 1,1 1,0-1,0 2,-1 0,1 0,0 1,0 0,-1 0,1 2,-1-1,0 1,1 1,-1 0,14 8,-11-7,-1-1,0 0,1 0,0-1,0-1,26 2,84-6,-48-1,-74 3,10 1,0-1,0 0,0 0,0-2,0 1,0-1,-1-1,1 0,-1 0,1-1,16-9,-18 9,0 0,0 0,1 0,-1 1,1 1,0 0,0 0,0 1,0 0,0 0,0 1,0 1,12 1,14 5,-1 1,46 16,-45-12,-10-4,0 0,-1 2,33 19,-47-24,2 1,-1-2,1 0,-1 0,1-1,0-1,0 0,1-1,-1 0,26-2,3-3,0-2,45-11,-45 7,1 2,-1 2,82-1,-102 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7:39:37.81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1 129,'7'-1,"0"-1,0 0,-1 0,1 0,0-1,-1 0,12-7,0 1,18-9,4-2,43-14,-66 28,-1 2,1 0,0 1,0 0,0 2,19 0,-22 1,1 1,-1 1,0 0,0 1,0 1,0 0,-1 1,1 0,-1 1,0 0,-1 1,0 1,0 0,0 0,10 11,-14-12,1 0,0-1,0 0,0 0,1-1,0 0,0-1,1 0,-1-1,1 0,15 2,-2-2,0 0,0-2,0-1,28-3,-27-2,0 0,0-2,0-1,-1-1,0-1,36-21,-39 19,0 1,1 1,0 0,1 2,0 1,0 1,0 1,30-3,-32 7,-1 0,1 2,-1 1,1 0,-1 2,0 0,0 1,-1 1,1 1,-1 0,0 2,32 20,-43-24,26 17,1 0,1-2,75 29,-103-47,0 0,0 0,0-1,0 0,0-1,0 1,0-2,0 1,0-1,9-2,2-2,-1-1,30-15,24-8,-50 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1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24575,'0'5'0,"0"5"0,0 5 0,0 5 0,0 3 0,0 2 0,0 1 0,4 0 0,2 0 0,0 0 0,-2 0 0,-1 0 0,-1-1 0,-1 0 0,0-4-8191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12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24575,'5'0'0,"5"0"0,5 0 0,5 0 0,3 0 0,2 0 0,0 0 0,2 0 0,-1 0 0,0 0 0,0 0 0,-1 0 0,-3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6T18:17:50.38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1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24575,'0'48'0,"-1"8"0,2 1 0,14 85 0,-6-80 0,-8-44 0,2-1 0,0 1 0,1-1 0,0 0 0,11 25 0,0-2-1365,-11-22-5461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16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24575,'0'38'0,"1"0"0,2 0 0,2 0 0,2 0 0,1-1 0,24 65 0,9 38 0,-41-140-38,0 0 0,0-1 0,0 1 1,0 0-1,1 0 0,-1 0 0,0 0 0,0 0 0,0 0 0,0 0 0,0 0 0,0 0 0,1 0 0,-1 0 0,0 0 0,0 0 1,0 0-1,0 0 0,0 0 0,0 0 0,1 0 0,-1 0 0,0 0 0,0 0 0,0 0 0,0 0 0,0 0 0,0 1 0,0-1 1,1 0-1,-1 0 0,0 0 0,0 0 0,0 0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18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24575,'5'0'0,"5"0"0,5 0 0,5 0 0,3 0 0,2 0 0,0 0 0,2 0 0,-1 0 0,0 0 0,0 0 0,-1 0 0,1 0 0,-1 0 0,-4 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20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24575,'-1'54'0,"-1"-37"0,1 0 0,1 0 0,0 0 0,1 0 0,1 0 0,1 0 0,0-1 0,12 33 0,-5-25 0,-1 1 0,9 40 0,9 28 0,-23-85-170,-1 0-1,0 0 0,-1 0 1,0 1-1,0 0 0,-1-1 1,0 10-1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23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99 24575,'-1'1'0,"0"-1"0,0 0 0,0 1 0,0 0 0,0-1 0,0 1 0,0-1 0,0 1 0,0 0 0,0 0 0,0 0 0,0 0 0,1-1 0,-1 1 0,0 0 0,1 0 0,-1 0 0,0 0 0,1 1 0,-1-1 0,1 0 0,0 0 0,-1 0 0,1 0 0,0 0 0,0 1 0,0 1 0,-5 38 0,5-37 0,-1 295 0,1-240 0,0-565-1365,0 484-5461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2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0 222 24575,'6'-4'0,"-1"-1"0,1 1 0,0-1 0,1 2 0,-1-1 0,1 1 0,-1 0 0,1 0 0,0 1 0,0 0 0,8-2 0,9 1 0,49-2 0,-28 3 0,-43 1 0,0 1 0,1 0 0,-1 0 0,1-1 0,-1 0 0,0 1 0,1-1 0,-1 0 0,0 0 0,0 0 0,0 0 0,0-1 0,0 1 0,0 0 0,0-1 0,0 1 0,-1-1 0,1 0 0,0 0 0,-1 0 0,1 0 0,-1 0 0,0 0 0,0 0 0,0 0 0,0 0 0,0-1 0,0 1 0,-1 0 0,1 0 0,-1-1 0,1 1 0,-1-1 0,0 1 0,0 0 0,0-1 0,0 1 0,-1-4 0,-1-10 0,-1 1 0,0 0 0,0 0 0,-10-22 0,13 36 0,0 1 0,0 0 0,0 0 0,0 0 0,0-1 0,0 1 0,-1 0 0,1 0 0,0 0 0,0 0 0,0 0 0,0-1 0,0 1 0,0 0 0,0 0 0,0 0 0,0 0 0,0 0 0,-1 0 0,1 0 0,0-1 0,0 1 0,0 0 0,0 0 0,0 0 0,-1 0 0,1 0 0,0 0 0,0 0 0,0 0 0,0 0 0,0 0 0,-1 0 0,1 0 0,0 0 0,0 0 0,0 0 0,0 0 0,-1 0 0,1 0 0,0 0 0,0 0 0,0 0 0,0 0 0,-1 0 0,1 0 0,0 0 0,0 0 0,0 0 0,0 0 0,0 1 0,0-1 0,-1 0 0,1 0 0,0 0 0,0 0 0,0 0 0,-9 14 0,-5 15 0,4-5 0,1 0 0,1 1 0,1 0 0,1 0 0,2 1 0,0-1 0,0 30 0,5-34 0,0-11 0,-1 0 0,0 0 0,0-1 0,0 1 0,-1 0 0,-1-1 0,0 1 0,0-1 0,-1 1 0,0-1 0,-8 15 0,11-23 0,0-1 0,0 1 0,-1-1 0,1 1 0,0-1 0,-1 1 0,1-1 0,0 1 0,-1-1 0,1 1 0,0-1 0,-1 0 0,1 1 0,-1-1 0,1 0 0,-1 1 0,1-1 0,-1 0 0,1 0 0,-1 1 0,1-1 0,-1 0 0,0 0 0,1 0 0,-2 0 0,-3-11 0,6-22 0,14-28 0,-8 36 0,-1 0 0,-1-1 0,-1 0 0,0-29 0,-4 40 0,-1 8 0,1 1 0,0 0 0,0 0 0,0-1 0,1 1 0,0 0 0,0 0 0,0 0 0,1 0 0,0 0 0,0 0 0,4-6 0,-6 13 0,1-1 0,-1 0 0,1 1 0,-1-1 0,1 0 0,-1 1 0,1-1 0,-1 1 0,0-1 0,1 1 0,-1-1 0,1 1 0,-1-1 0,0 1 0,0-1 0,1 1 0,-1-1 0,0 1 0,0 0 0,0-1 0,0 1 0,0-1 0,1 1 0,-1 0 0,0-1 0,0 1 0,-1 0 0,1-1 0,0 1 0,0 0 0,3 27 0,-2 268 86,-2-141-1537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3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78 244 24575,'-1'55'0,"0"-20"0,0 1 0,3 0 0,1 0 0,2 0 0,15 61 0,-12-68 0,-1 0 0,3 35 0,5 23 0,-10-61 0,1-2 0,-8-54 0,-3-3 0,-15-50 0,13 56 0,0-1 0,-5-56 0,5 16 0,-29-128 0,33 182 0,-22-67 0,18 63 0,1-1 0,1 1 0,0-1 0,-2-29 0,6-20 0,1 91 0,1-1 0,2 0 0,0 0 0,1 0 0,2 0 0,0 0 0,12 27 0,-10-29-151,-1 1-1,-1 0 0,-1 0 0,0 1 1,-2-1-1,-1 1 0,0 0 1,-2 26-1,-1-27-6674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3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24575,'0'4'0,"0"6"0,0 6 0,0 3 0,0 4 0,0 2 0,0 1 0,0 0 0,0 1 0,0-1 0,0-1 0,0 1 0,0-1 0,0 1 0,0-1 0,0 0 0,0-9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31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24575,'4'0'0,"6"0"0,6 0 0,3 0 0,4 0 0,2 0 0,1 0 0,0 0 0,1 0 0,-1 0 0,-1 0 0,1 0 0,-5 0-8191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7:55:40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24575,'-2'106'0,"5"116"0,23-82 0,-26-135 46,0-10-1457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9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0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3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2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40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3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5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2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03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15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21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F529F8C-C5AD-480D-902B-31C92E7B9342}" type="datetimeFigureOut">
              <a:rPr lang="en-IN" smtClean="0"/>
              <a:t>28-05-2025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6BE838-388C-4D48-8028-C5E4A7A4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82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57.xml"/><Relationship Id="rId18" Type="http://schemas.openxmlformats.org/officeDocument/2006/relationships/image" Target="../media/image71.png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68.png"/><Relationship Id="rId17" Type="http://schemas.openxmlformats.org/officeDocument/2006/relationships/customXml" Target="../ink/ink59.xml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customXml" Target="../ink/ink55.xml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62.jpeg"/><Relationship Id="rId7" Type="http://schemas.openxmlformats.org/officeDocument/2006/relationships/image" Target="../media/image7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74.png"/><Relationship Id="rId4" Type="http://schemas.openxmlformats.org/officeDocument/2006/relationships/customXml" Target="../ink/ink60.xml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image" Target="../media/image64.jpeg"/><Relationship Id="rId7" Type="http://schemas.openxmlformats.org/officeDocument/2006/relationships/image" Target="../media/image8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79.png"/><Relationship Id="rId4" Type="http://schemas.openxmlformats.org/officeDocument/2006/relationships/customXml" Target="../ink/ink63.xml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87.png"/><Relationship Id="rId3" Type="http://schemas.openxmlformats.org/officeDocument/2006/relationships/image" Target="../media/image39.png"/><Relationship Id="rId7" Type="http://schemas.openxmlformats.org/officeDocument/2006/relationships/image" Target="../media/image84.png"/><Relationship Id="rId12" Type="http://schemas.openxmlformats.org/officeDocument/2006/relationships/customXml" Target="../ink/ink70.xml"/><Relationship Id="rId17" Type="http://schemas.openxmlformats.org/officeDocument/2006/relationships/image" Target="../media/image89.png"/><Relationship Id="rId2" Type="http://schemas.openxmlformats.org/officeDocument/2006/relationships/customXml" Target="../ink/ink66.xml"/><Relationship Id="rId16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86.png"/><Relationship Id="rId5" Type="http://schemas.openxmlformats.org/officeDocument/2006/relationships/image" Target="../media/image66.jpeg"/><Relationship Id="rId15" Type="http://schemas.openxmlformats.org/officeDocument/2006/relationships/image" Target="../media/image88.png"/><Relationship Id="rId10" Type="http://schemas.openxmlformats.org/officeDocument/2006/relationships/customXml" Target="../ink/ink69.xml"/><Relationship Id="rId4" Type="http://schemas.openxmlformats.org/officeDocument/2006/relationships/image" Target="../media/image65.jpeg"/><Relationship Id="rId9" Type="http://schemas.openxmlformats.org/officeDocument/2006/relationships/image" Target="../media/image85.png"/><Relationship Id="rId14" Type="http://schemas.openxmlformats.org/officeDocument/2006/relationships/customXml" Target="../ink/ink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96.png"/><Relationship Id="rId18" Type="http://schemas.openxmlformats.org/officeDocument/2006/relationships/customXml" Target="../ink/ink80.xml"/><Relationship Id="rId3" Type="http://schemas.openxmlformats.org/officeDocument/2006/relationships/image" Target="../media/image73.png"/><Relationship Id="rId21" Type="http://schemas.openxmlformats.org/officeDocument/2006/relationships/image" Target="../media/image100.png"/><Relationship Id="rId7" Type="http://schemas.openxmlformats.org/officeDocument/2006/relationships/image" Target="../media/image93.png"/><Relationship Id="rId12" Type="http://schemas.openxmlformats.org/officeDocument/2006/relationships/customXml" Target="../ink/ink77.xml"/><Relationship Id="rId17" Type="http://schemas.openxmlformats.org/officeDocument/2006/relationships/image" Target="../media/image98.png"/><Relationship Id="rId2" Type="http://schemas.openxmlformats.org/officeDocument/2006/relationships/image" Target="../media/image72.png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10" Type="http://schemas.openxmlformats.org/officeDocument/2006/relationships/customXml" Target="../ink/ink76.xml"/><Relationship Id="rId19" Type="http://schemas.openxmlformats.org/officeDocument/2006/relationships/image" Target="../media/image99.png"/><Relationship Id="rId4" Type="http://schemas.openxmlformats.org/officeDocument/2006/relationships/customXml" Target="../ink/ink73.xml"/><Relationship Id="rId9" Type="http://schemas.openxmlformats.org/officeDocument/2006/relationships/image" Target="../media/image94.png"/><Relationship Id="rId14" Type="http://schemas.openxmlformats.org/officeDocument/2006/relationships/customXml" Target="../ink/ink7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21" Type="http://schemas.openxmlformats.org/officeDocument/2006/relationships/image" Target="../media/image111.png"/><Relationship Id="rId34" Type="http://schemas.openxmlformats.org/officeDocument/2006/relationships/customXml" Target="../ink/ink97.xml"/><Relationship Id="rId7" Type="http://schemas.openxmlformats.org/officeDocument/2006/relationships/image" Target="../media/image104.png"/><Relationship Id="rId12" Type="http://schemas.openxmlformats.org/officeDocument/2006/relationships/customXml" Target="../ink/ink86.xml"/><Relationship Id="rId17" Type="http://schemas.openxmlformats.org/officeDocument/2006/relationships/image" Target="../media/image109.png"/><Relationship Id="rId25" Type="http://schemas.openxmlformats.org/officeDocument/2006/relationships/image" Target="../media/image113.png"/><Relationship Id="rId33" Type="http://schemas.openxmlformats.org/officeDocument/2006/relationships/image" Target="../media/image117.png"/><Relationship Id="rId38" Type="http://schemas.openxmlformats.org/officeDocument/2006/relationships/image" Target="../media/image119.png"/><Relationship Id="rId2" Type="http://schemas.openxmlformats.org/officeDocument/2006/relationships/image" Target="../media/image77.png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106.png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customXml" Target="../ink/ink99.xml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23" Type="http://schemas.openxmlformats.org/officeDocument/2006/relationships/image" Target="../media/image112.png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10" Type="http://schemas.openxmlformats.org/officeDocument/2006/relationships/customXml" Target="../ink/ink85.xml"/><Relationship Id="rId19" Type="http://schemas.openxmlformats.org/officeDocument/2006/relationships/image" Target="../media/image110.png"/><Relationship Id="rId31" Type="http://schemas.openxmlformats.org/officeDocument/2006/relationships/image" Target="../media/image116.png"/><Relationship Id="rId4" Type="http://schemas.openxmlformats.org/officeDocument/2006/relationships/customXml" Target="../ink/ink82.xml"/><Relationship Id="rId9" Type="http://schemas.openxmlformats.org/officeDocument/2006/relationships/image" Target="../media/image105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114.png"/><Relationship Id="rId30" Type="http://schemas.openxmlformats.org/officeDocument/2006/relationships/customXml" Target="../ink/ink95.xml"/><Relationship Id="rId35" Type="http://schemas.openxmlformats.org/officeDocument/2006/relationships/image" Target="../media/image118.png"/><Relationship Id="rId8" Type="http://schemas.openxmlformats.org/officeDocument/2006/relationships/customXml" Target="../ink/ink84.xml"/><Relationship Id="rId3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customXml" Target="../ink/ink10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customXml" Target="../ink/ink106.xml"/><Relationship Id="rId18" Type="http://schemas.openxmlformats.org/officeDocument/2006/relationships/image" Target="../media/image131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12" Type="http://schemas.openxmlformats.org/officeDocument/2006/relationships/image" Target="../media/image128.png"/><Relationship Id="rId17" Type="http://schemas.openxmlformats.org/officeDocument/2006/relationships/customXml" Target="../ink/ink108.xml"/><Relationship Id="rId2" Type="http://schemas.openxmlformats.org/officeDocument/2006/relationships/image" Target="../media/image82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customXml" Target="../ink/ink104.xml"/><Relationship Id="rId1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38.png"/><Relationship Id="rId18" Type="http://schemas.openxmlformats.org/officeDocument/2006/relationships/customXml" Target="../ink/ink116.xml"/><Relationship Id="rId3" Type="http://schemas.openxmlformats.org/officeDocument/2006/relationships/image" Target="../media/image90.png"/><Relationship Id="rId21" Type="http://schemas.openxmlformats.org/officeDocument/2006/relationships/image" Target="../media/image141.png"/><Relationship Id="rId7" Type="http://schemas.openxmlformats.org/officeDocument/2006/relationships/image" Target="../media/image135.png"/><Relationship Id="rId12" Type="http://schemas.openxmlformats.org/officeDocument/2006/relationships/customXml" Target="../ink/ink113.xml"/><Relationship Id="rId17" Type="http://schemas.openxmlformats.org/officeDocument/2006/relationships/image" Target="../media/image140.png"/><Relationship Id="rId25" Type="http://schemas.openxmlformats.org/officeDocument/2006/relationships/image" Target="../media/image143.png"/><Relationship Id="rId2" Type="http://schemas.openxmlformats.org/officeDocument/2006/relationships/image" Target="../media/image83.png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1" Type="http://schemas.openxmlformats.org/officeDocument/2006/relationships/image" Target="../media/image137.png"/><Relationship Id="rId24" Type="http://schemas.openxmlformats.org/officeDocument/2006/relationships/customXml" Target="../ink/ink119.xml"/><Relationship Id="rId5" Type="http://schemas.openxmlformats.org/officeDocument/2006/relationships/image" Target="../media/image134.png"/><Relationship Id="rId15" Type="http://schemas.openxmlformats.org/officeDocument/2006/relationships/image" Target="../media/image139.png"/><Relationship Id="rId23" Type="http://schemas.openxmlformats.org/officeDocument/2006/relationships/image" Target="../media/image142.png"/><Relationship Id="rId10" Type="http://schemas.openxmlformats.org/officeDocument/2006/relationships/customXml" Target="../ink/ink112.xml"/><Relationship Id="rId19" Type="http://schemas.openxmlformats.org/officeDocument/2006/relationships/image" Target="../media/image10.png"/><Relationship Id="rId4" Type="http://schemas.openxmlformats.org/officeDocument/2006/relationships/customXml" Target="../ink/ink109.xml"/><Relationship Id="rId9" Type="http://schemas.openxmlformats.org/officeDocument/2006/relationships/image" Target="../media/image136.png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8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151.png"/><Relationship Id="rId3" Type="http://schemas.openxmlformats.org/officeDocument/2006/relationships/image" Target="../media/image102.jpeg"/><Relationship Id="rId7" Type="http://schemas.openxmlformats.org/officeDocument/2006/relationships/image" Target="../media/image148.png"/><Relationship Id="rId12" Type="http://schemas.openxmlformats.org/officeDocument/2006/relationships/customXml" Target="../ink/ink124.xml"/><Relationship Id="rId17" Type="http://schemas.openxmlformats.org/officeDocument/2006/relationships/image" Target="../media/image153.png"/><Relationship Id="rId2" Type="http://schemas.openxmlformats.org/officeDocument/2006/relationships/image" Target="../media/image101.png"/><Relationship Id="rId16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1" Type="http://schemas.openxmlformats.org/officeDocument/2006/relationships/image" Target="../media/image150.png"/><Relationship Id="rId5" Type="http://schemas.openxmlformats.org/officeDocument/2006/relationships/image" Target="../media/image147.png"/><Relationship Id="rId15" Type="http://schemas.openxmlformats.org/officeDocument/2006/relationships/image" Target="../media/image152.png"/><Relationship Id="rId10" Type="http://schemas.openxmlformats.org/officeDocument/2006/relationships/customXml" Target="../ink/ink123.xml"/><Relationship Id="rId4" Type="http://schemas.openxmlformats.org/officeDocument/2006/relationships/customXml" Target="../ink/ink120.xml"/><Relationship Id="rId9" Type="http://schemas.openxmlformats.org/officeDocument/2006/relationships/image" Target="../media/image149.png"/><Relationship Id="rId14" Type="http://schemas.openxmlformats.org/officeDocument/2006/relationships/customXml" Target="../ink/ink1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customXml" Target="../ink/ink145.xml"/><Relationship Id="rId21" Type="http://schemas.openxmlformats.org/officeDocument/2006/relationships/image" Target="../media/image270.png"/><Relationship Id="rId34" Type="http://schemas.openxmlformats.org/officeDocument/2006/relationships/image" Target="../media/image330.png"/><Relationship Id="rId42" Type="http://schemas.openxmlformats.org/officeDocument/2006/relationships/image" Target="../media/image158.png"/><Relationship Id="rId7" Type="http://schemas.openxmlformats.org/officeDocument/2006/relationships/image" Target="../media/image200.png"/><Relationship Id="rId2" Type="http://schemas.openxmlformats.org/officeDocument/2006/relationships/image" Target="../media/image123.png"/><Relationship Id="rId16" Type="http://schemas.openxmlformats.org/officeDocument/2006/relationships/customXml" Target="../ink/ink133.xml"/><Relationship Id="rId20" Type="http://schemas.openxmlformats.org/officeDocument/2006/relationships/customXml" Target="../ink/ink135.xml"/><Relationship Id="rId29" Type="http://schemas.openxmlformats.org/officeDocument/2006/relationships/customXml" Target="../ink/ink140.xml"/><Relationship Id="rId41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220.png"/><Relationship Id="rId24" Type="http://schemas.openxmlformats.org/officeDocument/2006/relationships/customXml" Target="../ink/ink137.xml"/><Relationship Id="rId32" Type="http://schemas.openxmlformats.org/officeDocument/2006/relationships/image" Target="../media/image320.png"/><Relationship Id="rId37" Type="http://schemas.openxmlformats.org/officeDocument/2006/relationships/customXml" Target="../ink/ink144.xml"/><Relationship Id="rId40" Type="http://schemas.openxmlformats.org/officeDocument/2006/relationships/image" Target="../media/image360.png"/><Relationship Id="rId5" Type="http://schemas.openxmlformats.org/officeDocument/2006/relationships/image" Target="../media/image190.png"/><Relationship Id="rId15" Type="http://schemas.openxmlformats.org/officeDocument/2006/relationships/image" Target="../media/image240.png"/><Relationship Id="rId23" Type="http://schemas.openxmlformats.org/officeDocument/2006/relationships/image" Target="../media/image280.png"/><Relationship Id="rId28" Type="http://schemas.openxmlformats.org/officeDocument/2006/relationships/image" Target="../media/image300.png"/><Relationship Id="rId36" Type="http://schemas.openxmlformats.org/officeDocument/2006/relationships/image" Target="../media/image340.png"/><Relationship Id="rId10" Type="http://schemas.openxmlformats.org/officeDocument/2006/relationships/customXml" Target="../ink/ink130.xml"/><Relationship Id="rId19" Type="http://schemas.openxmlformats.org/officeDocument/2006/relationships/image" Target="../media/image260.png"/><Relationship Id="rId31" Type="http://schemas.openxmlformats.org/officeDocument/2006/relationships/customXml" Target="../ink/ink141.xml"/><Relationship Id="rId4" Type="http://schemas.openxmlformats.org/officeDocument/2006/relationships/customXml" Target="../ink/ink127.xml"/><Relationship Id="rId9" Type="http://schemas.openxmlformats.org/officeDocument/2006/relationships/image" Target="../media/image21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customXml" Target="../ink/ink139.xml"/><Relationship Id="rId30" Type="http://schemas.openxmlformats.org/officeDocument/2006/relationships/image" Target="../media/image310.png"/><Relationship Id="rId35" Type="http://schemas.openxmlformats.org/officeDocument/2006/relationships/customXml" Target="../ink/ink143.xml"/><Relationship Id="rId8" Type="http://schemas.openxmlformats.org/officeDocument/2006/relationships/customXml" Target="../ink/ink129.xml"/><Relationship Id="rId3" Type="http://schemas.openxmlformats.org/officeDocument/2006/relationships/image" Target="../media/image124.jpg"/><Relationship Id="rId12" Type="http://schemas.openxmlformats.org/officeDocument/2006/relationships/customXml" Target="../ink/ink131.xml"/><Relationship Id="rId17" Type="http://schemas.openxmlformats.org/officeDocument/2006/relationships/image" Target="../media/image250.png"/><Relationship Id="rId25" Type="http://schemas.openxmlformats.org/officeDocument/2006/relationships/image" Target="../media/image290.png"/><Relationship Id="rId33" Type="http://schemas.openxmlformats.org/officeDocument/2006/relationships/customXml" Target="../ink/ink142.xml"/><Relationship Id="rId38" Type="http://schemas.openxmlformats.org/officeDocument/2006/relationships/image" Target="../media/image3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30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24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25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23.png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9.png"/><Relationship Id="rId24" Type="http://schemas.openxmlformats.org/officeDocument/2006/relationships/customXml" Target="../ink/ink31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10" Type="http://schemas.openxmlformats.org/officeDocument/2006/relationships/customXml" Target="../ink/ink24.xml"/><Relationship Id="rId19" Type="http://schemas.openxmlformats.org/officeDocument/2006/relationships/image" Target="../media/image33.png"/><Relationship Id="rId4" Type="http://schemas.openxmlformats.org/officeDocument/2006/relationships/customXml" Target="../ink/ink21.xml"/><Relationship Id="rId9" Type="http://schemas.openxmlformats.org/officeDocument/2006/relationships/image" Target="../media/image28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49.xml"/><Relationship Id="rId7" Type="http://schemas.openxmlformats.org/officeDocument/2006/relationships/image" Target="../media/image43.png"/><Relationship Id="rId12" Type="http://schemas.openxmlformats.org/officeDocument/2006/relationships/customXml" Target="../ink/ink38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51.xml"/><Relationship Id="rId2" Type="http://schemas.openxmlformats.org/officeDocument/2006/relationships/image" Target="../media/image26.jpeg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5.png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8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10" Type="http://schemas.openxmlformats.org/officeDocument/2006/relationships/customXml" Target="../ink/ink37.xml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" Type="http://schemas.openxmlformats.org/officeDocument/2006/relationships/customXml" Target="../ink/ink34.xml"/><Relationship Id="rId9" Type="http://schemas.openxmlformats.org/officeDocument/2006/relationships/image" Target="../media/image44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53.png"/><Relationship Id="rId30" Type="http://schemas.openxmlformats.org/officeDocument/2006/relationships/customXml" Target="../ink/ink47.xml"/><Relationship Id="rId35" Type="http://schemas.openxmlformats.org/officeDocument/2006/relationships/image" Target="../media/image57.png"/><Relationship Id="rId8" Type="http://schemas.openxmlformats.org/officeDocument/2006/relationships/customXml" Target="../ink/ink36.xml"/><Relationship Id="rId3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6CE3-0E74-FA4A-453C-A89467C9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24" y="2848634"/>
            <a:ext cx="10292080" cy="2116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i="0" dirty="0">
                <a:solidFill>
                  <a:srgbClr val="0D0D0D"/>
                </a:solidFill>
                <a:effectLst/>
                <a:latin typeface="Söhne"/>
              </a:rPr>
              <a:t>MOLECULAR BASIS OF INHERITANCE</a:t>
            </a:r>
            <a:br>
              <a:rPr lang="en-US" sz="8000" b="1" i="0" dirty="0">
                <a:solidFill>
                  <a:srgbClr val="0D0D0D"/>
                </a:solidFill>
                <a:effectLst/>
                <a:latin typeface="Söhne"/>
              </a:rPr>
            </a:br>
            <a:endParaRPr lang="en-IN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D7746-8D95-C1D1-E8EF-A3FD8356C820}"/>
              </a:ext>
            </a:extLst>
          </p:cNvPr>
          <p:cNvSpPr txBox="1"/>
          <p:nvPr/>
        </p:nvSpPr>
        <p:spPr>
          <a:xfrm>
            <a:off x="3545840" y="4673600"/>
            <a:ext cx="489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</a:t>
            </a:r>
            <a:r>
              <a:rPr lang="en-US" b="1" dirty="0" err="1"/>
              <a:t>Sarojmoni</a:t>
            </a:r>
            <a:r>
              <a:rPr lang="en-US" b="1" dirty="0"/>
              <a:t> </a:t>
            </a:r>
            <a:r>
              <a:rPr lang="en-US" b="1" dirty="0" err="1"/>
              <a:t>Sonowal</a:t>
            </a:r>
            <a:endParaRPr lang="en-US" b="1" dirty="0"/>
          </a:p>
          <a:p>
            <a:pPr algn="ctr"/>
            <a:r>
              <a:rPr lang="en-US" b="1" dirty="0"/>
              <a:t>Assistant Professor </a:t>
            </a:r>
          </a:p>
          <a:p>
            <a:pPr algn="ctr"/>
            <a:r>
              <a:rPr lang="en-US" b="1" dirty="0"/>
              <a:t>Department of Zoology</a:t>
            </a:r>
          </a:p>
          <a:p>
            <a:pPr algn="ctr"/>
            <a:r>
              <a:rPr lang="en-US" b="1" dirty="0"/>
              <a:t>Pub </a:t>
            </a:r>
            <a:r>
              <a:rPr lang="en-US" b="1" dirty="0" err="1"/>
              <a:t>Kamrup</a:t>
            </a:r>
            <a:r>
              <a:rPr lang="en-US" b="1" dirty="0"/>
              <a:t> College 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1CDC9-FE32-8371-46D2-4F7EAC61C008}"/>
              </a:ext>
            </a:extLst>
          </p:cNvPr>
          <p:cNvSpPr txBox="1"/>
          <p:nvPr/>
        </p:nvSpPr>
        <p:spPr>
          <a:xfrm>
            <a:off x="2639683" y="552893"/>
            <a:ext cx="7347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baseline="0">
                <a:solidFill>
                  <a:srgbClr val="221F1F"/>
                </a:solidFill>
                <a:latin typeface="Times New Roman" panose="02020603050405020304" pitchFamily="18" charset="0"/>
              </a:rPr>
              <a:t>Unit-VII : Genetics and Evolution 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50623-3A27-9C18-FC70-A5F5ED823AAE}"/>
              </a:ext>
            </a:extLst>
          </p:cNvPr>
          <p:cNvSpPr txBox="1"/>
          <p:nvPr/>
        </p:nvSpPr>
        <p:spPr>
          <a:xfrm>
            <a:off x="4505145" y="1939872"/>
            <a:ext cx="2654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i="0" u="sng" strike="noStrike" baseline="0" dirty="0">
                <a:solidFill>
                  <a:srgbClr val="221F1F"/>
                </a:solidFill>
                <a:latin typeface="Times New Roman" panose="02020603050405020304" pitchFamily="18" charset="0"/>
              </a:rPr>
              <a:t>Chapter 5 </a:t>
            </a:r>
            <a:endParaRPr lang="en-IN" sz="4400" u="sng" dirty="0"/>
          </a:p>
        </p:txBody>
      </p:sp>
    </p:spTree>
    <p:extLst>
      <p:ext uri="{BB962C8B-B14F-4D97-AF65-F5344CB8AC3E}">
        <p14:creationId xmlns:p14="http://schemas.microsoft.com/office/powerpoint/2010/main" val="127313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fference Between Nucleotide and Nucleoside | GeeksforGeeks">
            <a:extLst>
              <a:ext uri="{FF2B5EF4-FFF2-40B4-BE49-F238E27FC236}">
                <a16:creationId xmlns:a16="http://schemas.microsoft.com/office/drawing/2014/main" id="{0FD86963-C2FF-95FA-C388-C566D70E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6" y="599535"/>
            <a:ext cx="10739887" cy="56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3DD1C1-88A5-EDED-0729-4592DA4E6EF2}"/>
              </a:ext>
            </a:extLst>
          </p:cNvPr>
          <p:cNvGrpSpPr/>
          <p:nvPr/>
        </p:nvGrpSpPr>
        <p:grpSpPr>
          <a:xfrm>
            <a:off x="4638197" y="4707702"/>
            <a:ext cx="424440" cy="455760"/>
            <a:chOff x="4638197" y="4707702"/>
            <a:chExt cx="4244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184E7B-322C-C256-5524-2C354F1CA6D0}"/>
                    </a:ext>
                  </a:extLst>
                </p14:cNvPr>
                <p14:cNvContentPartPr/>
                <p14:nvPr/>
              </p14:nvContentPartPr>
              <p14:xfrm>
                <a:off x="4638197" y="4707702"/>
                <a:ext cx="151560" cy="45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184E7B-322C-C256-5524-2C354F1CA6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02197" y="4672062"/>
                  <a:ext cx="2232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B16417-0F0A-38E3-E21A-D5FAA601104A}"/>
                    </a:ext>
                  </a:extLst>
                </p14:cNvPr>
                <p14:cNvContentPartPr/>
                <p14:nvPr/>
              </p14:nvContentPartPr>
              <p14:xfrm>
                <a:off x="4897037" y="4834422"/>
                <a:ext cx="6480" cy="18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B16417-0F0A-38E3-E21A-D5FAA60110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1037" y="4798422"/>
                  <a:ext cx="78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CD8816-D6F6-F806-E32F-1DA959F479CB}"/>
                    </a:ext>
                  </a:extLst>
                </p14:cNvPr>
                <p14:cNvContentPartPr/>
                <p14:nvPr/>
              </p14:nvContentPartPr>
              <p14:xfrm>
                <a:off x="4906757" y="4942782"/>
                <a:ext cx="10980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CD8816-D6F6-F806-E32F-1DA959F479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70757" y="4907142"/>
                  <a:ext cx="18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C1AFB8-BE11-D097-D68C-A965B18D1B01}"/>
                    </a:ext>
                  </a:extLst>
                </p14:cNvPr>
                <p14:cNvContentPartPr/>
                <p14:nvPr/>
              </p14:nvContentPartPr>
              <p14:xfrm>
                <a:off x="5060477" y="4816422"/>
                <a:ext cx="2160" cy="23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C1AFB8-BE11-D097-D68C-A965B18D1B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24837" y="4780422"/>
                  <a:ext cx="738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0029AF-EEA0-A939-32FD-1DB0E31B0D0B}"/>
              </a:ext>
            </a:extLst>
          </p:cNvPr>
          <p:cNvGrpSpPr/>
          <p:nvPr/>
        </p:nvGrpSpPr>
        <p:grpSpPr>
          <a:xfrm>
            <a:off x="9786917" y="4725702"/>
            <a:ext cx="462960" cy="380520"/>
            <a:chOff x="9786917" y="4725702"/>
            <a:chExt cx="4629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BEA44A-2A0A-967C-9C3E-3CA6D47220A5}"/>
                    </a:ext>
                  </a:extLst>
                </p14:cNvPr>
                <p14:cNvContentPartPr/>
                <p14:nvPr/>
              </p14:nvContentPartPr>
              <p14:xfrm>
                <a:off x="9786917" y="4725702"/>
                <a:ext cx="126720" cy="38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BEA44A-2A0A-967C-9C3E-3CA6D47220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51277" y="4689702"/>
                  <a:ext cx="198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1AF08-78D3-B699-3EFB-5BA82E1CD8A1}"/>
                    </a:ext>
                  </a:extLst>
                </p14:cNvPr>
                <p14:cNvContentPartPr/>
                <p14:nvPr/>
              </p14:nvContentPartPr>
              <p14:xfrm>
                <a:off x="10021637" y="4852422"/>
                <a:ext cx="19080" cy="18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1AF08-78D3-B699-3EFB-5BA82E1CD8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85637" y="4816782"/>
                  <a:ext cx="90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AFBBF4-8D90-CE2A-0ED6-8DEE77A3854C}"/>
                    </a:ext>
                  </a:extLst>
                </p14:cNvPr>
                <p14:cNvContentPartPr/>
                <p14:nvPr/>
              </p14:nvContentPartPr>
              <p14:xfrm>
                <a:off x="10049357" y="4925862"/>
                <a:ext cx="13752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AFBBF4-8D90-CE2A-0ED6-8DEE77A385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13357" y="4890222"/>
                  <a:ext cx="209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FD4966-236D-35BF-BA4F-83B1C8810789}"/>
                    </a:ext>
                  </a:extLst>
                </p14:cNvPr>
                <p14:cNvContentPartPr/>
                <p14:nvPr/>
              </p14:nvContentPartPr>
              <p14:xfrm>
                <a:off x="10212077" y="4816422"/>
                <a:ext cx="37800" cy="22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FD4966-236D-35BF-BA4F-83B1C88107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76437" y="4780422"/>
                  <a:ext cx="10944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482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cleosides and Nucleotides Toolbox Part 1&quot; Now Available! | Blog | Biosynth">
            <a:extLst>
              <a:ext uri="{FF2B5EF4-FFF2-40B4-BE49-F238E27FC236}">
                <a16:creationId xmlns:a16="http://schemas.microsoft.com/office/drawing/2014/main" id="{D37F983E-B85F-5294-8923-BFC86BDB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416"/>
            <a:ext cx="6231147" cy="57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807ED-371B-D653-C43C-F17CEA8D5FCF}"/>
              </a:ext>
            </a:extLst>
          </p:cNvPr>
          <p:cNvSpPr txBox="1"/>
          <p:nvPr/>
        </p:nvSpPr>
        <p:spPr>
          <a:xfrm>
            <a:off x="2346035" y="244764"/>
            <a:ext cx="83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NUCLEOSIDE AND NUCLEOTIDE</a:t>
            </a:r>
            <a:endParaRPr lang="en-I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ucleotide Metabolism. Nucleotides Nucleotides are made from a nucleoside  and phosphate Nucleosides from nitrogenous base and sugar molecule – The  nitrogenous. - ppt download">
            <a:extLst>
              <a:ext uri="{FF2B5EF4-FFF2-40B4-BE49-F238E27FC236}">
                <a16:creationId xmlns:a16="http://schemas.microsoft.com/office/drawing/2014/main" id="{2D4640B2-0B47-B17F-460F-258D4597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8" y="1406105"/>
            <a:ext cx="6527321" cy="53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4F5207-3FE2-2F81-B4E2-57D5EECD162A}"/>
                  </a:ext>
                </a:extLst>
              </p14:cNvPr>
              <p14:cNvContentPartPr/>
              <p14:nvPr/>
            </p14:nvContentPartPr>
            <p14:xfrm>
              <a:off x="7021705" y="2880897"/>
              <a:ext cx="793440" cy="1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4F5207-3FE2-2F81-B4E2-57D5EECD16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4065" y="2844897"/>
                <a:ext cx="8290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3C7576-2960-1079-1842-0149B9036935}"/>
                  </a:ext>
                </a:extLst>
              </p14:cNvPr>
              <p14:cNvContentPartPr/>
              <p14:nvPr/>
            </p14:nvContentPartPr>
            <p14:xfrm>
              <a:off x="7013065" y="2889537"/>
              <a:ext cx="836280" cy="2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3C7576-2960-1079-1842-0149B90369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5065" y="2853897"/>
                <a:ext cx="871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8FE45B-2943-291B-0D4B-9D4AE18B3CBF}"/>
                  </a:ext>
                </a:extLst>
              </p14:cNvPr>
              <p14:cNvContentPartPr/>
              <p14:nvPr/>
            </p14:nvContentPartPr>
            <p14:xfrm>
              <a:off x="8927905" y="2889537"/>
              <a:ext cx="945000" cy="6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8FE45B-2943-291B-0D4B-9D4AE18B3C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9905" y="2853897"/>
                <a:ext cx="98064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42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4ED20-406B-9CD5-AFF8-68A18E6D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2" y="517586"/>
            <a:ext cx="5624422" cy="60816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A4755E9-BF31-CF21-AEB2-6512CB4E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69" y="103517"/>
            <a:ext cx="6098876" cy="64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B32AA3-D59D-2597-4E93-EEB9B82EDA72}"/>
                  </a:ext>
                </a:extLst>
              </p14:cNvPr>
              <p14:cNvContentPartPr/>
              <p14:nvPr/>
            </p14:nvContentPartPr>
            <p14:xfrm>
              <a:off x="6438505" y="144937"/>
              <a:ext cx="95040" cy="4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B32AA3-D59D-2597-4E93-EEB9B82ED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5865" y="81937"/>
                <a:ext cx="220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661199-8494-1929-AB71-D88FD68C1998}"/>
                  </a:ext>
                </a:extLst>
              </p14:cNvPr>
              <p14:cNvContentPartPr/>
              <p14:nvPr/>
            </p14:nvContentPartPr>
            <p14:xfrm>
              <a:off x="6253825" y="1431937"/>
              <a:ext cx="6206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661199-8494-1929-AB71-D88FD68C19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6185" y="1395937"/>
                <a:ext cx="656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A5942A-2DB0-A769-B18F-4320BC80FCB1}"/>
                  </a:ext>
                </a:extLst>
              </p14:cNvPr>
              <p14:cNvContentPartPr/>
              <p14:nvPr/>
            </p14:nvContentPartPr>
            <p14:xfrm>
              <a:off x="11188345" y="1285057"/>
              <a:ext cx="38916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A5942A-2DB0-A769-B18F-4320BC80FC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70345" y="1213057"/>
                <a:ext cx="4248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88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8DE532-00E9-A692-14C7-A707C06E6B31}"/>
                  </a:ext>
                </a:extLst>
              </p14:cNvPr>
              <p14:cNvContentPartPr/>
              <p14:nvPr/>
            </p14:nvContentPartPr>
            <p14:xfrm>
              <a:off x="2811865" y="244137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8DE532-00E9-A692-14C7-A707C06E6B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225" y="2405377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1+ Thousand Atp Structure Royalty-Free Images, Stock Photos &amp; Pictures |  Shutterstock">
            <a:extLst>
              <a:ext uri="{FF2B5EF4-FFF2-40B4-BE49-F238E27FC236}">
                <a16:creationId xmlns:a16="http://schemas.microsoft.com/office/drawing/2014/main" id="{311D82BA-7DC0-D10A-E4B4-C81D0616B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 bwMode="auto">
          <a:xfrm>
            <a:off x="198407" y="1199592"/>
            <a:ext cx="4968816" cy="55031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CC663-B265-73E0-B766-1A4A4F7B143A}"/>
              </a:ext>
            </a:extLst>
          </p:cNvPr>
          <p:cNvSpPr txBox="1"/>
          <p:nvPr/>
        </p:nvSpPr>
        <p:spPr>
          <a:xfrm>
            <a:off x="2184190" y="293298"/>
            <a:ext cx="759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NUCLEOTIDE</a:t>
            </a:r>
            <a:endParaRPr lang="en-IN" sz="40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ATP structure + function">
            <a:extLst>
              <a:ext uri="{FF2B5EF4-FFF2-40B4-BE49-F238E27FC236}">
                <a16:creationId xmlns:a16="http://schemas.microsoft.com/office/drawing/2014/main" id="{581482ED-B77D-C884-055B-9C040506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98" y="1199592"/>
            <a:ext cx="6748731" cy="55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620619-B6F2-24FD-BDB8-67DE01C8EA88}"/>
                  </a:ext>
                </a:extLst>
              </p14:cNvPr>
              <p14:cNvContentPartPr/>
              <p14:nvPr/>
            </p14:nvContentPartPr>
            <p14:xfrm>
              <a:off x="6072025" y="2173177"/>
              <a:ext cx="1202040" cy="1323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620619-B6F2-24FD-BDB8-67DE01C8EA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4385" y="2137177"/>
                <a:ext cx="123768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5C1024-FA91-5AAB-18FE-9195C151EB7C}"/>
                  </a:ext>
                </a:extLst>
              </p14:cNvPr>
              <p14:cNvContentPartPr/>
              <p14:nvPr/>
            </p14:nvContentPartPr>
            <p14:xfrm>
              <a:off x="7961305" y="4889017"/>
              <a:ext cx="1650600" cy="123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5C1024-FA91-5AAB-18FE-9195C151EB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3305" y="4853377"/>
                <a:ext cx="168624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3EF69-A919-55A9-3117-A5771A1B4A9E}"/>
                  </a:ext>
                </a:extLst>
              </p14:cNvPr>
              <p14:cNvContentPartPr/>
              <p14:nvPr/>
            </p14:nvContentPartPr>
            <p14:xfrm>
              <a:off x="9997825" y="3596977"/>
              <a:ext cx="155232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3EF69-A919-55A9-3117-A5771A1B4A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0185" y="3561337"/>
                <a:ext cx="1587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CD4D06-D48E-B39A-2308-D8A328E184A3}"/>
                  </a:ext>
                </a:extLst>
              </p14:cNvPr>
              <p14:cNvContentPartPr/>
              <p14:nvPr/>
            </p14:nvContentPartPr>
            <p14:xfrm>
              <a:off x="9411385" y="6563377"/>
              <a:ext cx="2525040" cy="8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CD4D06-D48E-B39A-2308-D8A328E184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93385" y="6527377"/>
                <a:ext cx="2560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6E49E2-9526-1C3B-3095-E803106ED82F}"/>
                  </a:ext>
                </a:extLst>
              </p14:cNvPr>
              <p14:cNvContentPartPr/>
              <p14:nvPr/>
            </p14:nvContentPartPr>
            <p14:xfrm>
              <a:off x="9953905" y="3604897"/>
              <a:ext cx="1618560" cy="9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6E49E2-9526-1C3B-3095-E803106ED8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36265" y="3568897"/>
                <a:ext cx="16542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43A2B6-6FC1-C51F-34D9-44C27BEBC124}"/>
                  </a:ext>
                </a:extLst>
              </p14:cNvPr>
              <p14:cNvContentPartPr/>
              <p14:nvPr/>
            </p14:nvContentPartPr>
            <p14:xfrm>
              <a:off x="9402385" y="6600457"/>
              <a:ext cx="252828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43A2B6-6FC1-C51F-34D9-44C27BEBC1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84745" y="6564457"/>
                <a:ext cx="25639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osphodiester bond ...">
            <a:extLst>
              <a:ext uri="{FF2B5EF4-FFF2-40B4-BE49-F238E27FC236}">
                <a16:creationId xmlns:a16="http://schemas.microsoft.com/office/drawing/2014/main" id="{9E9E9236-1DDA-4941-FAB9-F52E8015C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172899" y="992630"/>
            <a:ext cx="5331608" cy="57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53FD6-29C0-7303-E535-7D4311CE9553}"/>
              </a:ext>
            </a:extLst>
          </p:cNvPr>
          <p:cNvSpPr txBox="1"/>
          <p:nvPr/>
        </p:nvSpPr>
        <p:spPr>
          <a:xfrm>
            <a:off x="1439502" y="76015"/>
            <a:ext cx="952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Linkages or Bonds </a:t>
            </a:r>
            <a:r>
              <a:rPr lang="en-US" sz="4000" b="1" u="sng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present in a Nucleotide</a:t>
            </a:r>
            <a:endParaRPr lang="en-IN" sz="4000" b="1" u="sng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emical structure of adenosine-5 ′-triphosphate (ATP), a nucleotide.... |  Download Scientific Diagram">
            <a:extLst>
              <a:ext uri="{FF2B5EF4-FFF2-40B4-BE49-F238E27FC236}">
                <a16:creationId xmlns:a16="http://schemas.microsoft.com/office/drawing/2014/main" id="{EDA810E6-3921-26A9-E5AC-0DAA67EE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99" y="874599"/>
            <a:ext cx="6232273" cy="59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762872-9745-03E2-058E-2DD6741D7C8C}"/>
                  </a:ext>
                </a:extLst>
              </p14:cNvPr>
              <p14:cNvContentPartPr/>
              <p14:nvPr/>
            </p14:nvContentPartPr>
            <p14:xfrm>
              <a:off x="6319037" y="1936062"/>
              <a:ext cx="1505520" cy="39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762872-9745-03E2-058E-2DD6741D7C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1037" y="1900062"/>
                <a:ext cx="1541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900A59-9597-6B12-C9B6-5EF3F69AC471}"/>
                  </a:ext>
                </a:extLst>
              </p14:cNvPr>
              <p14:cNvContentPartPr/>
              <p14:nvPr/>
            </p14:nvContentPartPr>
            <p14:xfrm>
              <a:off x="162317" y="3747582"/>
              <a:ext cx="1523160" cy="834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900A59-9597-6B12-C9B6-5EF3F69AC4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17" y="3711582"/>
                <a:ext cx="155880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C3416A-AA4C-5BF4-45A7-29B193776642}"/>
                  </a:ext>
                </a:extLst>
              </p14:cNvPr>
              <p14:cNvContentPartPr/>
              <p14:nvPr/>
            </p14:nvContentPartPr>
            <p14:xfrm>
              <a:off x="10663157" y="2688102"/>
              <a:ext cx="1306800" cy="70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C3416A-AA4C-5BF4-45A7-29B1937766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45517" y="2652102"/>
                <a:ext cx="134244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7716F4-816F-27E5-58A1-A57A37D45F51}"/>
                  </a:ext>
                </a:extLst>
              </p14:cNvPr>
              <p14:cNvContentPartPr/>
              <p14:nvPr/>
            </p14:nvContentPartPr>
            <p14:xfrm>
              <a:off x="9759557" y="4453542"/>
              <a:ext cx="144720" cy="2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7716F4-816F-27E5-58A1-A57A37D45F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41557" y="4417902"/>
                <a:ext cx="180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A2F9B6-F28A-8B35-39F6-B4B18A5EF2C3}"/>
                  </a:ext>
                </a:extLst>
              </p14:cNvPr>
              <p14:cNvContentPartPr/>
              <p14:nvPr/>
            </p14:nvContentPartPr>
            <p14:xfrm>
              <a:off x="9759557" y="2507022"/>
              <a:ext cx="80640" cy="28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A2F9B6-F28A-8B35-39F6-B4B18A5EF2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1557" y="2471382"/>
                <a:ext cx="116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8B6693-E858-3686-549C-5709893E4E8C}"/>
                  </a:ext>
                </a:extLst>
              </p14:cNvPr>
              <p14:cNvContentPartPr/>
              <p14:nvPr/>
            </p14:nvContentPartPr>
            <p14:xfrm>
              <a:off x="8187437" y="3512142"/>
              <a:ext cx="229320" cy="2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8B6693-E858-3686-549C-5709893E4E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9437" y="3476502"/>
                <a:ext cx="264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A570B4-5D97-C78C-BBE2-5C6626544C0C}"/>
                  </a:ext>
                </a:extLst>
              </p14:cNvPr>
              <p14:cNvContentPartPr/>
              <p14:nvPr/>
            </p14:nvContentPartPr>
            <p14:xfrm>
              <a:off x="9765677" y="2524302"/>
              <a:ext cx="90720" cy="56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A570B4-5D97-C78C-BBE2-5C6626544C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47677" y="2488662"/>
                <a:ext cx="126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DBF474-F172-BE9F-EE11-9772AE37988F}"/>
                  </a:ext>
                </a:extLst>
              </p14:cNvPr>
              <p14:cNvContentPartPr/>
              <p14:nvPr/>
            </p14:nvContentPartPr>
            <p14:xfrm>
              <a:off x="9750557" y="4425822"/>
              <a:ext cx="165600" cy="65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DBF474-F172-BE9F-EE11-9772AE3798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32557" y="4389822"/>
                <a:ext cx="201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A55477-9919-F18C-159F-24346DA224C4}"/>
                  </a:ext>
                </a:extLst>
              </p14:cNvPr>
              <p14:cNvContentPartPr/>
              <p14:nvPr/>
            </p14:nvContentPartPr>
            <p14:xfrm>
              <a:off x="3177677" y="4481262"/>
              <a:ext cx="1357200" cy="1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A55477-9919-F18C-159F-24346DA224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9677" y="4445622"/>
                <a:ext cx="139284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35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F0F1C-5574-5557-28C3-2EB775468C3E}"/>
              </a:ext>
            </a:extLst>
          </p:cNvPr>
          <p:cNvSpPr txBox="1"/>
          <p:nvPr/>
        </p:nvSpPr>
        <p:spPr>
          <a:xfrm>
            <a:off x="1412341" y="73452"/>
            <a:ext cx="42241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Dinucleotide</a:t>
            </a:r>
            <a:endParaRPr lang="en-IN" sz="4400" u="sng" dirty="0"/>
          </a:p>
        </p:txBody>
      </p:sp>
      <p:pic>
        <p:nvPicPr>
          <p:cNvPr id="6150" name="Picture 6" descr="Formation of the phosphodiester bond through the condensation reaction . |  Download Scientific Diagram">
            <a:extLst>
              <a:ext uri="{FF2B5EF4-FFF2-40B4-BE49-F238E27FC236}">
                <a16:creationId xmlns:a16="http://schemas.microsoft.com/office/drawing/2014/main" id="{01A118FA-8F48-5BD4-3BAD-411767E4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" y="959668"/>
            <a:ext cx="5486399" cy="55859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lved 5' End O=P-O Nitrogenous Base Al. Circle the | Chegg.com">
            <a:extLst>
              <a:ext uri="{FF2B5EF4-FFF2-40B4-BE49-F238E27FC236}">
                <a16:creationId xmlns:a16="http://schemas.microsoft.com/office/drawing/2014/main" id="{33F8E641-9B30-9371-E5F5-88383732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3400" b="8117"/>
          <a:stretch/>
        </p:blipFill>
        <p:spPr bwMode="auto">
          <a:xfrm>
            <a:off x="6139224" y="144855"/>
            <a:ext cx="5929046" cy="64641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79FA591-B4CE-3DF6-6EBA-AFAB72B1FCC7}"/>
                  </a:ext>
                </a:extLst>
              </p14:cNvPr>
              <p14:cNvContentPartPr/>
              <p14:nvPr/>
            </p14:nvContentPartPr>
            <p14:xfrm>
              <a:off x="199037" y="2009862"/>
              <a:ext cx="360" cy="171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79FA591-B4CE-3DF6-6EBA-AFAB72B1FC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37" y="1973862"/>
                <a:ext cx="36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11B8F8-0C75-C037-E742-8A9715869443}"/>
                  </a:ext>
                </a:extLst>
              </p14:cNvPr>
              <p14:cNvContentPartPr/>
              <p14:nvPr/>
            </p14:nvContentPartPr>
            <p14:xfrm>
              <a:off x="89597" y="1863342"/>
              <a:ext cx="309600" cy="43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11B8F8-0C75-C037-E742-8A97158694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57" y="1827342"/>
                <a:ext cx="3452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E11114-D272-07C1-371D-E63FE33E07EB}"/>
                  </a:ext>
                </a:extLst>
              </p14:cNvPr>
              <p14:cNvContentPartPr/>
              <p14:nvPr/>
            </p14:nvContentPartPr>
            <p14:xfrm>
              <a:off x="146837" y="4952502"/>
              <a:ext cx="197280" cy="30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E11114-D272-07C1-371D-E63FE33E07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97" y="4916862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BE0EB6-A70F-D108-2A61-2100ED9022A8}"/>
                  </a:ext>
                </a:extLst>
              </p14:cNvPr>
              <p14:cNvContentPartPr/>
              <p14:nvPr/>
            </p14:nvContentPartPr>
            <p14:xfrm>
              <a:off x="-9403" y="4869702"/>
              <a:ext cx="47196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BE0EB6-A70F-D108-2A61-2100ED9022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7403" y="4834062"/>
                <a:ext cx="50760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C964A63-484A-BFFA-42DD-78FFBCCC1D09}"/>
                  </a:ext>
                </a:extLst>
              </p14:cNvPr>
              <p14:cNvContentPartPr/>
              <p14:nvPr/>
            </p14:nvContentPartPr>
            <p14:xfrm>
              <a:off x="7088717" y="993222"/>
              <a:ext cx="678240" cy="51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C964A63-484A-BFFA-42DD-78FFBCCC1D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17" y="957222"/>
                <a:ext cx="7138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E192917-AED9-F60E-7F14-B3BEE28C3D48}"/>
                  </a:ext>
                </a:extLst>
              </p14:cNvPr>
              <p14:cNvContentPartPr/>
              <p14:nvPr/>
            </p14:nvContentPartPr>
            <p14:xfrm>
              <a:off x="6762557" y="6526422"/>
              <a:ext cx="760320" cy="73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E192917-AED9-F60E-7F14-B3BEE28C3D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4917" y="6490422"/>
                <a:ext cx="7959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659A425-4C40-55EB-719A-DB19C55A90A1}"/>
              </a:ext>
            </a:extLst>
          </p:cNvPr>
          <p:cNvGrpSpPr/>
          <p:nvPr/>
        </p:nvGrpSpPr>
        <p:grpSpPr>
          <a:xfrm>
            <a:off x="1285517" y="3032982"/>
            <a:ext cx="153720" cy="199080"/>
            <a:chOff x="1285517" y="3032982"/>
            <a:chExt cx="1537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D74CBC-B2D0-3773-E59E-1813D0637A57}"/>
                    </a:ext>
                  </a:extLst>
                </p14:cNvPr>
                <p14:cNvContentPartPr/>
                <p14:nvPr/>
              </p14:nvContentPartPr>
              <p14:xfrm>
                <a:off x="1285517" y="3086982"/>
                <a:ext cx="10080" cy="11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D74CBC-B2D0-3773-E59E-1813D0637A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67517" y="3068982"/>
                  <a:ext cx="4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CA0DCC-0F33-CE0D-61A1-210D46B6507B}"/>
                    </a:ext>
                  </a:extLst>
                </p14:cNvPr>
                <p14:cNvContentPartPr/>
                <p14:nvPr/>
              </p14:nvContentPartPr>
              <p14:xfrm>
                <a:off x="1303517" y="3123342"/>
                <a:ext cx="9900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CA0DCC-0F33-CE0D-61A1-210D46B650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5517" y="3105342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50A3D2-3CD9-6696-9D34-34F9967E2924}"/>
                    </a:ext>
                  </a:extLst>
                </p14:cNvPr>
                <p14:cNvContentPartPr/>
                <p14:nvPr/>
              </p14:nvContentPartPr>
              <p14:xfrm>
                <a:off x="1411877" y="3032982"/>
                <a:ext cx="27360" cy="19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50A3D2-3CD9-6696-9D34-34F9967E29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94237" y="3014982"/>
                  <a:ext cx="6300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6FD6E0-6C9C-35BE-3343-D94D11737FA6}"/>
              </a:ext>
            </a:extLst>
          </p:cNvPr>
          <p:cNvGrpSpPr/>
          <p:nvPr/>
        </p:nvGrpSpPr>
        <p:grpSpPr>
          <a:xfrm>
            <a:off x="1330517" y="6065622"/>
            <a:ext cx="164160" cy="187560"/>
            <a:chOff x="1330517" y="6065622"/>
            <a:chExt cx="16416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818B53-F7B9-13BF-4576-1212530FFA07}"/>
                    </a:ext>
                  </a:extLst>
                </p14:cNvPr>
                <p14:cNvContentPartPr/>
                <p14:nvPr/>
              </p14:nvContentPartPr>
              <p14:xfrm>
                <a:off x="1330517" y="6083622"/>
                <a:ext cx="37080" cy="16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818B53-F7B9-13BF-4576-1212530FFA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12877" y="6065982"/>
                  <a:ext cx="72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AA9E46-B705-901A-09CF-E5A8704E8E8F}"/>
                    </a:ext>
                  </a:extLst>
                </p14:cNvPr>
                <p14:cNvContentPartPr/>
                <p14:nvPr/>
              </p14:nvContentPartPr>
              <p14:xfrm>
                <a:off x="1366877" y="6128982"/>
                <a:ext cx="117360" cy="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AA9E46-B705-901A-09CF-E5A8704E8E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48877" y="6110982"/>
                  <a:ext cx="153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ACB921-083C-17D4-7A93-5386C4C2ED84}"/>
                    </a:ext>
                  </a:extLst>
                </p14:cNvPr>
                <p14:cNvContentPartPr/>
                <p14:nvPr/>
              </p14:nvContentPartPr>
              <p14:xfrm>
                <a:off x="1455797" y="6065622"/>
                <a:ext cx="38880" cy="18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ACB921-083C-17D4-7A93-5386C4C2ED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8157" y="6047622"/>
                  <a:ext cx="745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9A1842-A679-74F3-87B0-DDF05641B902}"/>
                  </a:ext>
                </a:extLst>
              </p14:cNvPr>
              <p14:cNvContentPartPr/>
              <p14:nvPr/>
            </p14:nvContentPartPr>
            <p14:xfrm>
              <a:off x="3964997" y="5622822"/>
              <a:ext cx="9720" cy="190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9A1842-A679-74F3-87B0-DDF05641B9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7357" y="5605182"/>
                <a:ext cx="45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0573550-EA2C-F8EB-5B36-7023E55082D5}"/>
                  </a:ext>
                </a:extLst>
              </p14:cNvPr>
              <p14:cNvContentPartPr/>
              <p14:nvPr/>
            </p14:nvContentPartPr>
            <p14:xfrm>
              <a:off x="3974357" y="5632542"/>
              <a:ext cx="101520" cy="20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0573550-EA2C-F8EB-5B36-7023E55082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56357" y="5614902"/>
                <a:ext cx="137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81A8A43-D53F-8CFD-8AE5-49A11842C0E5}"/>
                  </a:ext>
                </a:extLst>
              </p14:cNvPr>
              <p14:cNvContentPartPr/>
              <p14:nvPr/>
            </p14:nvContentPartPr>
            <p14:xfrm>
              <a:off x="3928277" y="3443022"/>
              <a:ext cx="56160" cy="300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81A8A43-D53F-8CFD-8AE5-49A11842C0E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10637" y="3425022"/>
                <a:ext cx="9180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0E2B0BD-3477-3748-E715-E8EA21A9119D}"/>
              </a:ext>
            </a:extLst>
          </p:cNvPr>
          <p:cNvGrpSpPr/>
          <p:nvPr/>
        </p:nvGrpSpPr>
        <p:grpSpPr>
          <a:xfrm>
            <a:off x="3819557" y="3539502"/>
            <a:ext cx="117720" cy="198000"/>
            <a:chOff x="3819557" y="3539502"/>
            <a:chExt cx="11772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D786AD-0C0E-5D92-ADB5-268DEF0B7A91}"/>
                    </a:ext>
                  </a:extLst>
                </p14:cNvPr>
                <p14:cNvContentPartPr/>
                <p14:nvPr/>
              </p14:nvContentPartPr>
              <p14:xfrm>
                <a:off x="3820277" y="3539502"/>
                <a:ext cx="360" cy="13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D786AD-0C0E-5D92-ADB5-268DEF0B7A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2277" y="3521862"/>
                  <a:ext cx="36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792C81-1DFC-1ABF-CCF6-BF4B25792548}"/>
                    </a:ext>
                  </a:extLst>
                </p14:cNvPr>
                <p14:cNvContentPartPr/>
                <p14:nvPr/>
              </p14:nvContentPartPr>
              <p14:xfrm>
                <a:off x="3838277" y="3593862"/>
                <a:ext cx="9900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792C81-1DFC-1ABF-CCF6-BF4B257925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0637" y="3576222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FFA6A1-D7D6-7722-C731-8DF071CFE110}"/>
                    </a:ext>
                  </a:extLst>
                </p14:cNvPr>
                <p14:cNvContentPartPr/>
                <p14:nvPr/>
              </p14:nvContentPartPr>
              <p14:xfrm>
                <a:off x="3819557" y="3566862"/>
                <a:ext cx="10800" cy="17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FFA6A1-D7D6-7722-C731-8DF071CFE1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557" y="3549222"/>
                  <a:ext cx="4644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416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osphodiester Bond: Definition, Formation, Importance - PSIBERG">
            <a:extLst>
              <a:ext uri="{FF2B5EF4-FFF2-40B4-BE49-F238E27FC236}">
                <a16:creationId xmlns:a16="http://schemas.microsoft.com/office/drawing/2014/main" id="{AB706797-59B7-CBB6-54CC-AC0328A42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4" name="Picture 6" descr="DNA structure and Functions by parim - Infogram">
            <a:extLst>
              <a:ext uri="{FF2B5EF4-FFF2-40B4-BE49-F238E27FC236}">
                <a16:creationId xmlns:a16="http://schemas.microsoft.com/office/drawing/2014/main" id="{4B2B59FC-BFBC-B498-F819-8A273A1C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5" y="1086416"/>
            <a:ext cx="6572816" cy="547734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0E24C-DAD2-EBC5-59D7-442A69935F1E}"/>
              </a:ext>
            </a:extLst>
          </p:cNvPr>
          <p:cNvSpPr txBox="1"/>
          <p:nvPr/>
        </p:nvSpPr>
        <p:spPr>
          <a:xfrm>
            <a:off x="679011" y="127772"/>
            <a:ext cx="1134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POLYNUCLEOTIDE CHAIN FORMATION  &amp; BOND</a:t>
            </a:r>
            <a:endParaRPr lang="en-IN" sz="3600" u="sng" dirty="0"/>
          </a:p>
        </p:txBody>
      </p:sp>
      <p:pic>
        <p:nvPicPr>
          <p:cNvPr id="7176" name="Picture 8" descr="13 | April | 2013 | justanotherbiochemian">
            <a:extLst>
              <a:ext uri="{FF2B5EF4-FFF2-40B4-BE49-F238E27FC236}">
                <a16:creationId xmlns:a16="http://schemas.microsoft.com/office/drawing/2014/main" id="{093B267D-54BA-5AA4-A457-17F5B568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52" y="1199632"/>
            <a:ext cx="4139886" cy="53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1EEE06-F424-6EFF-C70D-BEFAD460C13C}"/>
                  </a:ext>
                </a:extLst>
              </p14:cNvPr>
              <p14:cNvContentPartPr/>
              <p14:nvPr/>
            </p14:nvContentPartPr>
            <p14:xfrm>
              <a:off x="7604237" y="3901662"/>
              <a:ext cx="1596600" cy="57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1EEE06-F424-6EFF-C70D-BEFAD460C1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6237" y="3865662"/>
                <a:ext cx="1632240" cy="6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55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is a phosphodiester bond? | IDT">
            <a:extLst>
              <a:ext uri="{FF2B5EF4-FFF2-40B4-BE49-F238E27FC236}">
                <a16:creationId xmlns:a16="http://schemas.microsoft.com/office/drawing/2014/main" id="{D06522BD-9009-99D6-F082-17DB8B37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7" y="0"/>
            <a:ext cx="7573616" cy="66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03DFD-6FBB-77BC-E019-12D72F79A82C}"/>
              </a:ext>
            </a:extLst>
          </p:cNvPr>
          <p:cNvSpPr txBox="1"/>
          <p:nvPr/>
        </p:nvSpPr>
        <p:spPr>
          <a:xfrm>
            <a:off x="5821378" y="3024879"/>
            <a:ext cx="62378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POLYNUCLEOTIDE CHAIN </a:t>
            </a:r>
          </a:p>
          <a:p>
            <a:endParaRPr lang="en-IN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1F7FE4-BF10-13D6-61C0-1D0FD29EA90A}"/>
                  </a:ext>
                </a:extLst>
              </p14:cNvPr>
              <p14:cNvContentPartPr/>
              <p14:nvPr/>
            </p14:nvContentPartPr>
            <p14:xfrm>
              <a:off x="1556971" y="3639222"/>
              <a:ext cx="1321200" cy="1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1F7FE4-BF10-13D6-61C0-1D0FD29EA9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9331" y="3603222"/>
                <a:ext cx="1356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F865AB-C036-F66C-1374-5F5DD78F3F00}"/>
                  </a:ext>
                </a:extLst>
              </p14:cNvPr>
              <p14:cNvContentPartPr/>
              <p14:nvPr/>
            </p14:nvContentPartPr>
            <p14:xfrm>
              <a:off x="2100211" y="5024502"/>
              <a:ext cx="715320" cy="2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F865AB-C036-F66C-1374-5F5DD78F3F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2211" y="4988502"/>
                <a:ext cx="750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6DC1C3-BC21-A6A3-507E-6185116D0124}"/>
                  </a:ext>
                </a:extLst>
              </p14:cNvPr>
              <p14:cNvContentPartPr/>
              <p14:nvPr/>
            </p14:nvContentPartPr>
            <p14:xfrm>
              <a:off x="2028571" y="5005422"/>
              <a:ext cx="852840" cy="74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6DC1C3-BC21-A6A3-507E-6185116D01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931" y="4969782"/>
                <a:ext cx="888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7CF87A-5688-D61C-343F-7FFC4EEAB220}"/>
                  </a:ext>
                </a:extLst>
              </p14:cNvPr>
              <p14:cNvContentPartPr/>
              <p14:nvPr/>
            </p14:nvContentPartPr>
            <p14:xfrm>
              <a:off x="2073211" y="4988502"/>
              <a:ext cx="760680" cy="3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7CF87A-5688-D61C-343F-7FFC4EEAB2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5211" y="4952502"/>
                <a:ext cx="796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2E1D26A-792F-72BA-FD95-37D4631A3402}"/>
                  </a:ext>
                </a:extLst>
              </p14:cNvPr>
              <p14:cNvContentPartPr/>
              <p14:nvPr/>
            </p14:nvContentPartPr>
            <p14:xfrm>
              <a:off x="2669731" y="4991742"/>
              <a:ext cx="200160" cy="15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2E1D26A-792F-72BA-FD95-37D4631A34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2091" y="4956102"/>
                <a:ext cx="235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4DA599-D167-D954-AFD6-BA7D9E5D8F62}"/>
                  </a:ext>
                </a:extLst>
              </p14:cNvPr>
              <p14:cNvContentPartPr/>
              <p14:nvPr/>
            </p14:nvContentPartPr>
            <p14:xfrm>
              <a:off x="1575331" y="3675582"/>
              <a:ext cx="1303920" cy="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4DA599-D167-D954-AFD6-BA7D9E5D8F6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7331" y="3639582"/>
                <a:ext cx="13395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1A2C73-9ACD-607A-9F2A-A1F7B66661E9}"/>
                  </a:ext>
                </a:extLst>
              </p14:cNvPr>
              <p14:cNvContentPartPr/>
              <p14:nvPr/>
            </p14:nvContentPartPr>
            <p14:xfrm>
              <a:off x="2516731" y="379062"/>
              <a:ext cx="352440" cy="1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1A2C73-9ACD-607A-9F2A-A1F7B66661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98731" y="343062"/>
                <a:ext cx="388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F0C0D45-4D62-1508-BF7A-3BD26ECFB742}"/>
                  </a:ext>
                </a:extLst>
              </p14:cNvPr>
              <p14:cNvContentPartPr/>
              <p14:nvPr/>
            </p14:nvContentPartPr>
            <p14:xfrm>
              <a:off x="4444531" y="6443262"/>
              <a:ext cx="279720" cy="57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F0C0D45-4D62-1508-BF7A-3BD26ECFB7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26531" y="6407262"/>
                <a:ext cx="315360" cy="1288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31BB1DB-48B9-BE07-C847-3DE60C9A0CB5}"/>
              </a:ext>
            </a:extLst>
          </p:cNvPr>
          <p:cNvSpPr txBox="1"/>
          <p:nvPr/>
        </p:nvSpPr>
        <p:spPr>
          <a:xfrm>
            <a:off x="7441950" y="4794594"/>
            <a:ext cx="2906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 free ends)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C8FC34-7406-14D9-9CB4-FD1EA4965647}"/>
              </a:ext>
            </a:extLst>
          </p:cNvPr>
          <p:cNvSpPr txBox="1"/>
          <p:nvPr/>
        </p:nvSpPr>
        <p:spPr>
          <a:xfrm>
            <a:off x="7441950" y="5524840"/>
            <a:ext cx="2906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5’ end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3’ end</a:t>
            </a:r>
          </a:p>
        </p:txBody>
      </p:sp>
    </p:spTree>
    <p:extLst>
      <p:ext uri="{BB962C8B-B14F-4D97-AF65-F5344CB8AC3E}">
        <p14:creationId xmlns:p14="http://schemas.microsoft.com/office/powerpoint/2010/main" val="266272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NA – Biological Molecules Ep 1 - Zoë Huggett Tutorials">
            <a:extLst>
              <a:ext uri="{FF2B5EF4-FFF2-40B4-BE49-F238E27FC236}">
                <a16:creationId xmlns:a16="http://schemas.microsoft.com/office/drawing/2014/main" id="{9C6214B0-0C94-356C-F28B-F1566AB1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73" y="888956"/>
            <a:ext cx="6020555" cy="58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he double helix structure of DNA. It is constructed of four different... |  Download Scientific Diagram">
            <a:extLst>
              <a:ext uri="{FF2B5EF4-FFF2-40B4-BE49-F238E27FC236}">
                <a16:creationId xmlns:a16="http://schemas.microsoft.com/office/drawing/2014/main" id="{5944676F-BC67-AAA2-77A6-A75B15C4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3" y="181070"/>
            <a:ext cx="5538930" cy="65136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2917E-3440-E004-79A9-C83792E60CA4}"/>
              </a:ext>
            </a:extLst>
          </p:cNvPr>
          <p:cNvSpPr txBox="1"/>
          <p:nvPr/>
        </p:nvSpPr>
        <p:spPr>
          <a:xfrm>
            <a:off x="6272260" y="181070"/>
            <a:ext cx="578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Bonds </a:t>
            </a:r>
            <a:r>
              <a:rPr lang="en-US" sz="4000" b="1" u="sng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present in a DNA </a:t>
            </a:r>
            <a:endParaRPr lang="en-IN" sz="4000" b="1" u="sng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4EE712-4F79-9A50-CB96-A5FDF2132A95}"/>
                  </a:ext>
                </a:extLst>
              </p14:cNvPr>
              <p14:cNvContentPartPr/>
              <p14:nvPr/>
            </p14:nvContentPartPr>
            <p14:xfrm>
              <a:off x="3086957" y="1085382"/>
              <a:ext cx="941760" cy="1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4EE712-4F79-9A50-CB96-A5FDF2132A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8957" y="1049382"/>
                <a:ext cx="9774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4AEFDC-7D65-B5FB-C3C9-B7649B6A70FE}"/>
                  </a:ext>
                </a:extLst>
              </p14:cNvPr>
              <p14:cNvContentPartPr/>
              <p14:nvPr/>
            </p14:nvContentPartPr>
            <p14:xfrm>
              <a:off x="6660677" y="2678742"/>
              <a:ext cx="1218240" cy="626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4AEFDC-7D65-B5FB-C3C9-B7649B6A70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2677" y="2642742"/>
                <a:ext cx="125388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F138039-841A-7871-4836-FBF83FB82064}"/>
                  </a:ext>
                </a:extLst>
              </p14:cNvPr>
              <p14:cNvContentPartPr/>
              <p14:nvPr/>
            </p14:nvContentPartPr>
            <p14:xfrm>
              <a:off x="7813037" y="3188502"/>
              <a:ext cx="145800" cy="128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F138039-841A-7871-4836-FBF83FB820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5397" y="3152862"/>
                <a:ext cx="181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7644A5-DFE0-21FB-20BB-DC49365FECCB}"/>
                  </a:ext>
                </a:extLst>
              </p14:cNvPr>
              <p14:cNvContentPartPr/>
              <p14:nvPr/>
            </p14:nvContentPartPr>
            <p14:xfrm>
              <a:off x="5820797" y="3293262"/>
              <a:ext cx="616680" cy="57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7644A5-DFE0-21FB-20BB-DC49365FEC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2797" y="3257262"/>
                <a:ext cx="652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48DA58-6C05-FFF4-B121-DC7F670C93A9}"/>
                  </a:ext>
                </a:extLst>
              </p14:cNvPr>
              <p14:cNvContentPartPr/>
              <p14:nvPr/>
            </p14:nvContentPartPr>
            <p14:xfrm>
              <a:off x="6301037" y="3232062"/>
              <a:ext cx="115200" cy="20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48DA58-6C05-FFF4-B121-DC7F670C93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3037" y="3196062"/>
                <a:ext cx="150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1817B2-D895-A734-8A9C-F356335846F3}"/>
                  </a:ext>
                </a:extLst>
              </p14:cNvPr>
              <p14:cNvContentPartPr/>
              <p14:nvPr/>
            </p14:nvContentPartPr>
            <p14:xfrm>
              <a:off x="6473117" y="2715822"/>
              <a:ext cx="360" cy="10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1817B2-D895-A734-8A9C-F356335846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5477" y="2680182"/>
                <a:ext cx="36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592E768-1C74-F67E-2467-E661E82E1B93}"/>
                  </a:ext>
                </a:extLst>
              </p14:cNvPr>
              <p14:cNvContentPartPr/>
              <p14:nvPr/>
            </p14:nvContentPartPr>
            <p14:xfrm>
              <a:off x="5556557" y="3186342"/>
              <a:ext cx="157680" cy="27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592E768-1C74-F67E-2467-E661E82E1B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8557" y="3150702"/>
                <a:ext cx="193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EBC6C25-9E7A-C744-FE8D-628AF3530762}"/>
                  </a:ext>
                </a:extLst>
              </p14:cNvPr>
              <p14:cNvContentPartPr/>
              <p14:nvPr/>
            </p14:nvContentPartPr>
            <p14:xfrm>
              <a:off x="678557" y="17170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EBC6C25-9E7A-C744-FE8D-628AF35307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0917" y="13606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E513EC5-57AC-AB02-81C9-1C8F8FF4FECA}"/>
                  </a:ext>
                </a:extLst>
              </p14:cNvPr>
              <p14:cNvContentPartPr/>
              <p14:nvPr/>
            </p14:nvContentPartPr>
            <p14:xfrm>
              <a:off x="669917" y="171702"/>
              <a:ext cx="360" cy="117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E513EC5-57AC-AB02-81C9-1C8F8FF4FE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917" y="136062"/>
                <a:ext cx="36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D75E1AC-EB0B-42D6-4750-7FE764C55388}"/>
                  </a:ext>
                </a:extLst>
              </p14:cNvPr>
              <p14:cNvContentPartPr/>
              <p14:nvPr/>
            </p14:nvContentPartPr>
            <p14:xfrm>
              <a:off x="606557" y="99342"/>
              <a:ext cx="191160" cy="283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D75E1AC-EB0B-42D6-4750-7FE764C553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8557" y="63342"/>
                <a:ext cx="2268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B4951BC-9752-3180-68D6-5DF3477F80D6}"/>
                  </a:ext>
                </a:extLst>
              </p14:cNvPr>
              <p14:cNvContentPartPr/>
              <p14:nvPr/>
            </p14:nvContentPartPr>
            <p14:xfrm>
              <a:off x="895997" y="120582"/>
              <a:ext cx="653400" cy="257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B4951BC-9752-3180-68D6-5DF3477F80D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8357" y="84942"/>
                <a:ext cx="689040" cy="3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84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1A45F59-1C54-C4D2-44FB-D9653A080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37" y="1298574"/>
            <a:ext cx="10170542" cy="53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BC89B-340C-F5D6-0A85-435E33D917D7}"/>
              </a:ext>
            </a:extLst>
          </p:cNvPr>
          <p:cNvSpPr txBox="1"/>
          <p:nvPr/>
        </p:nvSpPr>
        <p:spPr>
          <a:xfrm>
            <a:off x="1907719" y="167917"/>
            <a:ext cx="856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RNA (Ribonucleic Acid)</a:t>
            </a:r>
          </a:p>
        </p:txBody>
      </p:sp>
    </p:spTree>
    <p:extLst>
      <p:ext uri="{BB962C8B-B14F-4D97-AF65-F5344CB8AC3E}">
        <p14:creationId xmlns:p14="http://schemas.microsoft.com/office/powerpoint/2010/main" val="15704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C186EC-E720-8126-A3EC-A950680D6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 b="76432"/>
          <a:stretch/>
        </p:blipFill>
        <p:spPr bwMode="auto">
          <a:xfrm>
            <a:off x="992038" y="-163901"/>
            <a:ext cx="10360324" cy="25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1B9E28C-116C-ADD7-B57C-EBF945C57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b="51970"/>
          <a:stretch/>
        </p:blipFill>
        <p:spPr bwMode="auto">
          <a:xfrm>
            <a:off x="1209136" y="3569898"/>
            <a:ext cx="10360324" cy="29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60F3E-80FE-DFD7-1ADD-4DEA7FC7F93D}"/>
              </a:ext>
            </a:extLst>
          </p:cNvPr>
          <p:cNvSpPr txBox="1"/>
          <p:nvPr/>
        </p:nvSpPr>
        <p:spPr>
          <a:xfrm>
            <a:off x="2801443" y="2998939"/>
            <a:ext cx="660783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DNA (Deoxyribonucleic acid)</a:t>
            </a:r>
            <a:endParaRPr lang="en-IN" sz="40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630566-3247-D051-D699-1DBB9990C6A7}"/>
                  </a:ext>
                </a:extLst>
              </p14:cNvPr>
              <p14:cNvContentPartPr/>
              <p14:nvPr/>
            </p14:nvContentPartPr>
            <p14:xfrm>
              <a:off x="8751917" y="90342"/>
              <a:ext cx="152640" cy="50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630566-3247-D051-D699-1DBB9990C6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4277" y="54702"/>
                <a:ext cx="1882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34A044-EC57-5560-2A17-69BF5BED1847}"/>
                  </a:ext>
                </a:extLst>
              </p14:cNvPr>
              <p14:cNvContentPartPr/>
              <p14:nvPr/>
            </p14:nvContentPartPr>
            <p14:xfrm>
              <a:off x="9016877" y="244422"/>
              <a:ext cx="33480" cy="27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34A044-EC57-5560-2A17-69BF5BED18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8877" y="208422"/>
                <a:ext cx="691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C28C68-3C2E-B23F-5ECF-51BC639F7C7B}"/>
                  </a:ext>
                </a:extLst>
              </p14:cNvPr>
              <p14:cNvContentPartPr/>
              <p14:nvPr/>
            </p14:nvContentPartPr>
            <p14:xfrm>
              <a:off x="8971877" y="180702"/>
              <a:ext cx="165600" cy="365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C28C68-3C2E-B23F-5ECF-51BC639F7C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53877" y="144702"/>
                <a:ext cx="2012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818E23-0518-76F5-B6F4-A876E6512628}"/>
                  </a:ext>
                </a:extLst>
              </p14:cNvPr>
              <p14:cNvContentPartPr/>
              <p14:nvPr/>
            </p14:nvContentPartPr>
            <p14:xfrm>
              <a:off x="9206957" y="217782"/>
              <a:ext cx="202320" cy="234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818E23-0518-76F5-B6F4-A876E65126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9317" y="182142"/>
                <a:ext cx="2379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9DF110-5F2F-7E05-BBA9-2020E06E84AD}"/>
                  </a:ext>
                </a:extLst>
              </p14:cNvPr>
              <p14:cNvContentPartPr/>
              <p14:nvPr/>
            </p14:nvContentPartPr>
            <p14:xfrm>
              <a:off x="9478037" y="235062"/>
              <a:ext cx="155880" cy="25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9DF110-5F2F-7E05-BBA9-2020E06E84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60037" y="199422"/>
                <a:ext cx="191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550EB8-6E68-BD9B-5796-350E53C3C4EB}"/>
                  </a:ext>
                </a:extLst>
              </p14:cNvPr>
              <p14:cNvContentPartPr/>
              <p14:nvPr/>
            </p14:nvContentPartPr>
            <p14:xfrm>
              <a:off x="9497117" y="371142"/>
              <a:ext cx="6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550EB8-6E68-BD9B-5796-350E53C3C4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79117" y="335142"/>
                <a:ext cx="97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A53FDB-3B29-0027-0230-F7C966A415A8}"/>
                  </a:ext>
                </a:extLst>
              </p14:cNvPr>
              <p14:cNvContentPartPr/>
              <p14:nvPr/>
            </p14:nvContentPartPr>
            <p14:xfrm>
              <a:off x="9733997" y="126702"/>
              <a:ext cx="98280" cy="46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A53FDB-3B29-0027-0230-F7C966A415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15997" y="91062"/>
                <a:ext cx="13392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DB1C6A-CC60-A74F-046E-E0E1AC041C59}"/>
                  </a:ext>
                </a:extLst>
              </p14:cNvPr>
              <p14:cNvContentPartPr/>
              <p14:nvPr/>
            </p14:nvContentPartPr>
            <p14:xfrm>
              <a:off x="9949637" y="280422"/>
              <a:ext cx="156240" cy="20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DB1C6A-CC60-A74F-046E-E0E1AC041C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31997" y="244422"/>
                <a:ext cx="1918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C33971-D2D6-D642-852D-051E629E3E49}"/>
                  </a:ext>
                </a:extLst>
              </p14:cNvPr>
              <p14:cNvContentPartPr/>
              <p14:nvPr/>
            </p14:nvContentPartPr>
            <p14:xfrm>
              <a:off x="9976637" y="46186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C33971-D2D6-D642-852D-051E629E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58997" y="42586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4F771-596C-23EA-7E27-913844B13407}"/>
                  </a:ext>
                </a:extLst>
              </p14:cNvPr>
              <p14:cNvContentPartPr/>
              <p14:nvPr/>
            </p14:nvContentPartPr>
            <p14:xfrm>
              <a:off x="9994997" y="416142"/>
              <a:ext cx="111600" cy="9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4F771-596C-23EA-7E27-913844B134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76997" y="380502"/>
                <a:ext cx="147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A24B423-0029-11BB-ABD8-EA9EC3496159}"/>
                  </a:ext>
                </a:extLst>
              </p14:cNvPr>
              <p14:cNvContentPartPr/>
              <p14:nvPr/>
            </p14:nvContentPartPr>
            <p14:xfrm>
              <a:off x="10194077" y="280422"/>
              <a:ext cx="19296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A24B423-0029-11BB-ABD8-EA9EC34961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76077" y="244422"/>
                <a:ext cx="22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1E1E6C-19C7-0D11-73D1-3C7103F265AA}"/>
                  </a:ext>
                </a:extLst>
              </p14:cNvPr>
              <p14:cNvContentPartPr/>
              <p14:nvPr/>
            </p14:nvContentPartPr>
            <p14:xfrm>
              <a:off x="10411157" y="244422"/>
              <a:ext cx="28440" cy="20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1E1E6C-19C7-0D11-73D1-3C7103F265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93157" y="208422"/>
                <a:ext cx="640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55B83F-F0A0-903F-D2B4-A09A6DC08645}"/>
                  </a:ext>
                </a:extLst>
              </p14:cNvPr>
              <p14:cNvContentPartPr/>
              <p14:nvPr/>
            </p14:nvContentPartPr>
            <p14:xfrm>
              <a:off x="10510157" y="271422"/>
              <a:ext cx="165600" cy="20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55B83F-F0A0-903F-D2B4-A09A6DC086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92157" y="235782"/>
                <a:ext cx="201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5AD20F-4443-B00F-1955-C8B8A320363D}"/>
                  </a:ext>
                </a:extLst>
              </p14:cNvPr>
              <p14:cNvContentPartPr/>
              <p14:nvPr/>
            </p14:nvContentPartPr>
            <p14:xfrm>
              <a:off x="10547237" y="425142"/>
              <a:ext cx="33840" cy="9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5AD20F-4443-B00F-1955-C8B8A320363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29237" y="389502"/>
                <a:ext cx="694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B67CAA-9000-63B3-216C-C35C5C7DEB26}"/>
                  </a:ext>
                </a:extLst>
              </p14:cNvPr>
              <p14:cNvContentPartPr/>
              <p14:nvPr/>
            </p14:nvContentPartPr>
            <p14:xfrm>
              <a:off x="10628597" y="-378"/>
              <a:ext cx="218520" cy="700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B67CAA-9000-63B3-216C-C35C5C7DEB2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10597" y="-36018"/>
                <a:ext cx="25416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BC5643-6B8F-435D-349C-2DA3AC7179C1}"/>
                  </a:ext>
                </a:extLst>
              </p14:cNvPr>
              <p14:cNvContentPartPr/>
              <p14:nvPr/>
            </p14:nvContentPartPr>
            <p14:xfrm>
              <a:off x="9937037" y="352782"/>
              <a:ext cx="3960" cy="17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BC5643-6B8F-435D-349C-2DA3AC7179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19037" y="317142"/>
                <a:ext cx="396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F421680-A3CF-F7B1-3EDB-5C3CCDA68E90}"/>
                  </a:ext>
                </a:extLst>
              </p14:cNvPr>
              <p14:cNvContentPartPr/>
              <p14:nvPr/>
            </p14:nvContentPartPr>
            <p14:xfrm>
              <a:off x="10383077" y="443502"/>
              <a:ext cx="57600" cy="7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F421680-A3CF-F7B1-3EDB-5C3CCDA68E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365437" y="407862"/>
                <a:ext cx="9324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341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ifferences Between DNA and RNA">
            <a:extLst>
              <a:ext uri="{FF2B5EF4-FFF2-40B4-BE49-F238E27FC236}">
                <a16:creationId xmlns:a16="http://schemas.microsoft.com/office/drawing/2014/main" id="{C4ED4780-1767-FD26-DEAA-E37B9543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" y="203201"/>
            <a:ext cx="6619279" cy="65301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fference Between DNA and RNA - Comparison Summary | Study biology,  Biology notes, Learn biology">
            <a:extLst>
              <a:ext uri="{FF2B5EF4-FFF2-40B4-BE49-F238E27FC236}">
                <a16:creationId xmlns:a16="http://schemas.microsoft.com/office/drawing/2014/main" id="{CA1AA157-5EEA-D620-C67B-6F74C4AA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82" y="0"/>
            <a:ext cx="5013798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662D9-1E81-8700-64EC-36D91CED81A0}"/>
                  </a:ext>
                </a:extLst>
              </p14:cNvPr>
              <p14:cNvContentPartPr/>
              <p14:nvPr/>
            </p14:nvContentPartPr>
            <p14:xfrm>
              <a:off x="687917" y="2016342"/>
              <a:ext cx="1053000" cy="20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662D9-1E81-8700-64EC-36D91CED81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277" y="1980342"/>
                <a:ext cx="1088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D0CCBA-D12E-63CF-76C0-E26099DC8383}"/>
                  </a:ext>
                </a:extLst>
              </p14:cNvPr>
              <p14:cNvContentPartPr/>
              <p14:nvPr/>
            </p14:nvContentPartPr>
            <p14:xfrm>
              <a:off x="560837" y="2480382"/>
              <a:ext cx="1009080" cy="2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D0CCBA-D12E-63CF-76C0-E26099DC8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197" y="2444742"/>
                <a:ext cx="1044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787366-F7DD-A6F3-D82A-2DEADFB2EEBC}"/>
                  </a:ext>
                </a:extLst>
              </p14:cNvPr>
              <p14:cNvContentPartPr/>
              <p14:nvPr/>
            </p14:nvContentPartPr>
            <p14:xfrm>
              <a:off x="678557" y="5847462"/>
              <a:ext cx="615600" cy="38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787366-F7DD-A6F3-D82A-2DEADFB2EE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17" y="5811462"/>
                <a:ext cx="651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FC4CC1-5C52-A191-BB67-F7875619D984}"/>
                  </a:ext>
                </a:extLst>
              </p14:cNvPr>
              <p14:cNvContentPartPr/>
              <p14:nvPr/>
            </p14:nvContentPartPr>
            <p14:xfrm>
              <a:off x="5069837" y="2045502"/>
              <a:ext cx="99504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FC4CC1-5C52-A191-BB67-F7875619D9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52197" y="2009862"/>
                <a:ext cx="1030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C7FA05-95C3-1874-85F4-3EF4C394904A}"/>
                  </a:ext>
                </a:extLst>
              </p14:cNvPr>
              <p14:cNvContentPartPr/>
              <p14:nvPr/>
            </p14:nvContentPartPr>
            <p14:xfrm>
              <a:off x="5504357" y="2453022"/>
              <a:ext cx="678600" cy="37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C7FA05-95C3-1874-85F4-3EF4C39490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6717" y="2417382"/>
                <a:ext cx="714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34BD70-B44B-974C-C402-1737E93FCB3A}"/>
                  </a:ext>
                </a:extLst>
              </p14:cNvPr>
              <p14:cNvContentPartPr/>
              <p14:nvPr/>
            </p14:nvContentPartPr>
            <p14:xfrm>
              <a:off x="5497517" y="2452662"/>
              <a:ext cx="730440" cy="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34BD70-B44B-974C-C402-1737E93FCB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79877" y="2417022"/>
                <a:ext cx="766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DEAA0D-01F7-CBDB-95FB-90FE8FC901F9}"/>
                  </a:ext>
                </a:extLst>
              </p14:cNvPr>
              <p14:cNvContentPartPr/>
              <p14:nvPr/>
            </p14:nvContentPartPr>
            <p14:xfrm>
              <a:off x="5681117" y="5920902"/>
              <a:ext cx="628920" cy="37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DEAA0D-01F7-CBDB-95FB-90FE8FC901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63477" y="5884902"/>
                <a:ext cx="66456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23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lynucleotide Chain Structure and Formation">
            <a:extLst>
              <a:ext uri="{FF2B5EF4-FFF2-40B4-BE49-F238E27FC236}">
                <a16:creationId xmlns:a16="http://schemas.microsoft.com/office/drawing/2014/main" id="{00839DC7-B3C5-D38B-4637-2F205FB25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38765"/>
            <a:ext cx="10261600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F18E5-9F0A-6417-18C8-F8283FCF837C}"/>
              </a:ext>
            </a:extLst>
          </p:cNvPr>
          <p:cNvSpPr txBox="1"/>
          <p:nvPr/>
        </p:nvSpPr>
        <p:spPr>
          <a:xfrm>
            <a:off x="2667826" y="417780"/>
            <a:ext cx="700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endParaRPr lang="en-I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8B49E-D05B-9BB3-7489-97AC6AFB38D3}"/>
              </a:ext>
            </a:extLst>
          </p:cNvPr>
          <p:cNvSpPr txBox="1"/>
          <p:nvPr/>
        </p:nvSpPr>
        <p:spPr>
          <a:xfrm>
            <a:off x="2667826" y="6026558"/>
            <a:ext cx="328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Backbone of Polynucleotide chain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(Phosphate &amp; Sugar)</a:t>
            </a:r>
            <a:endParaRPr lang="en-IN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CBB735-1B5A-7AE7-7C00-5F7BB75E72C3}"/>
              </a:ext>
            </a:extLst>
          </p:cNvPr>
          <p:cNvCxnSpPr/>
          <p:nvPr/>
        </p:nvCxnSpPr>
        <p:spPr>
          <a:xfrm flipV="1">
            <a:off x="3916393" y="5034521"/>
            <a:ext cx="0" cy="992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7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FC15C-D895-EF45-9285-9813DD042620}"/>
              </a:ext>
            </a:extLst>
          </p:cNvPr>
          <p:cNvSpPr txBox="1"/>
          <p:nvPr/>
        </p:nvSpPr>
        <p:spPr>
          <a:xfrm>
            <a:off x="4994693" y="643622"/>
            <a:ext cx="69183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as an </a:t>
            </a:r>
            <a:r>
              <a:rPr lang="en-US" sz="2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acidic substance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nucleus was first </a:t>
            </a:r>
            <a:r>
              <a:rPr lang="en-US" sz="2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identified by F. Miescher in 1869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However, due to limitation in isolation of such a long polymer intact, structure of DNA remain elusive for a long time.</a:t>
            </a:r>
          </a:p>
          <a:p>
            <a:pPr algn="ctr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was only in 1953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James Watson and  Francis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 based on the X-ray diffraction data produce by Maurice Wilkins &amp; Rosalind Franklin, proposed the famous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helix model of structure of DNA.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the base pairing between 2 strands of polynucleotide chains was based on observation of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Erwin Chargaff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(Ratio between A &amp; T, G &amp; C are constant and equal)</a:t>
            </a:r>
          </a:p>
        </p:txBody>
      </p:sp>
      <p:pic>
        <p:nvPicPr>
          <p:cNvPr id="4098" name="Picture 2" descr="What is the sequence of a complementary DNA strand? - Quora">
            <a:extLst>
              <a:ext uri="{FF2B5EF4-FFF2-40B4-BE49-F238E27FC236}">
                <a16:creationId xmlns:a16="http://schemas.microsoft.com/office/drawing/2014/main" id="{1E01033B-0D63-4A3C-E522-CFF875171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r="18351"/>
          <a:stretch/>
        </p:blipFill>
        <p:spPr bwMode="auto">
          <a:xfrm>
            <a:off x="488886" y="112141"/>
            <a:ext cx="4191755" cy="47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BC708-9FFC-7EC7-4B5D-36C8B4C294DF}"/>
              </a:ext>
            </a:extLst>
          </p:cNvPr>
          <p:cNvSpPr txBox="1"/>
          <p:nvPr/>
        </p:nvSpPr>
        <p:spPr>
          <a:xfrm>
            <a:off x="488886" y="4830790"/>
            <a:ext cx="4119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Base pairs are complementary to each other. </a:t>
            </a:r>
          </a:p>
          <a:p>
            <a:pPr algn="just"/>
            <a:r>
              <a:rPr lang="en-US" dirty="0"/>
              <a:t>Therefore, if the sequence of one strand is known. The other strand sequence can be predicted. Because of this, the structure of DNA became clear.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66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2F3681-0D0B-DF91-36E1-4B4C5ABC79BB}"/>
              </a:ext>
            </a:extLst>
          </p:cNvPr>
          <p:cNvSpPr txBox="1"/>
          <p:nvPr/>
        </p:nvSpPr>
        <p:spPr>
          <a:xfrm>
            <a:off x="-227843" y="6112877"/>
            <a:ext cx="569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 and Crick DNA</a:t>
            </a:r>
          </a:p>
        </p:txBody>
      </p:sp>
      <p:pic>
        <p:nvPicPr>
          <p:cNvPr id="4100" name="Picture 4" descr="Double Helical Structure Of DNA Chromosome Structure,, 58% OFF">
            <a:extLst>
              <a:ext uri="{FF2B5EF4-FFF2-40B4-BE49-F238E27FC236}">
                <a16:creationId xmlns:a16="http://schemas.microsoft.com/office/drawing/2014/main" id="{DFA31E35-0D69-F26F-3576-55459D52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5" y="156713"/>
            <a:ext cx="4973650" cy="60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055FC3-7930-0137-01E5-98C3ACFA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35" y="76735"/>
            <a:ext cx="7142672" cy="6600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3481DE-E1C0-4D98-D3B7-87A8172E3847}"/>
                  </a:ext>
                </a:extLst>
              </p14:cNvPr>
              <p14:cNvContentPartPr/>
              <p14:nvPr/>
            </p14:nvContentPartPr>
            <p14:xfrm>
              <a:off x="5210185" y="3252097"/>
              <a:ext cx="110880" cy="18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3481DE-E1C0-4D98-D3B7-87A8172E38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545" y="3189097"/>
                <a:ext cx="236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4D9BAD-620E-C276-1F10-E4A05F676A17}"/>
                  </a:ext>
                </a:extLst>
              </p14:cNvPr>
              <p14:cNvContentPartPr/>
              <p14:nvPr/>
            </p14:nvContentPartPr>
            <p14:xfrm>
              <a:off x="5271745" y="3976417"/>
              <a:ext cx="42480" cy="15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4D9BAD-620E-C276-1F10-E4A05F676A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8745" y="3913777"/>
                <a:ext cx="1681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BB5A97-7528-D38E-A03E-582AA5FA4046}"/>
                  </a:ext>
                </a:extLst>
              </p14:cNvPr>
              <p14:cNvContentPartPr/>
              <p14:nvPr/>
            </p14:nvContentPartPr>
            <p14:xfrm>
              <a:off x="9125185" y="4286017"/>
              <a:ext cx="60624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BB5A97-7528-D38E-A03E-582AA5FA40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2545" y="4223377"/>
                <a:ext cx="73188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0E0BB9-8950-D228-056D-9F99BDE94D39}"/>
                  </a:ext>
                </a:extLst>
              </p14:cNvPr>
              <p14:cNvContentPartPr/>
              <p14:nvPr/>
            </p14:nvContentPartPr>
            <p14:xfrm>
              <a:off x="5199745" y="4626217"/>
              <a:ext cx="139320" cy="75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0E0BB9-8950-D228-056D-9F99BDE94D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37105" y="4563577"/>
                <a:ext cx="26496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F7BBD07-CF9E-436B-B412-B3E190E07B62}"/>
                  </a:ext>
                </a:extLst>
              </p14:cNvPr>
              <p14:cNvContentPartPr/>
              <p14:nvPr/>
            </p14:nvContentPartPr>
            <p14:xfrm>
              <a:off x="5270665" y="6098617"/>
              <a:ext cx="54000" cy="11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F7BBD07-CF9E-436B-B412-B3E190E07B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7665" y="6035977"/>
                <a:ext cx="1796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7BFAA-3367-FBF5-BA32-51D2B543E714}"/>
              </a:ext>
            </a:extLst>
          </p:cNvPr>
          <p:cNvGrpSpPr/>
          <p:nvPr/>
        </p:nvGrpSpPr>
        <p:grpSpPr>
          <a:xfrm>
            <a:off x="8599225" y="6340177"/>
            <a:ext cx="802800" cy="268200"/>
            <a:chOff x="8599225" y="6340177"/>
            <a:chExt cx="8028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CED1FE-761B-6DAD-EAB9-7651BCD2E7F4}"/>
                    </a:ext>
                  </a:extLst>
                </p14:cNvPr>
                <p14:cNvContentPartPr/>
                <p14:nvPr/>
              </p14:nvContentPartPr>
              <p14:xfrm>
                <a:off x="8797225" y="6363937"/>
                <a:ext cx="604800" cy="24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CED1FE-761B-6DAD-EAB9-7651BCD2E7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34225" y="6301297"/>
                  <a:ext cx="730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92AD5B-BC6A-247C-F85D-47B4691E51FB}"/>
                    </a:ext>
                  </a:extLst>
                </p14:cNvPr>
                <p14:cNvContentPartPr/>
                <p14:nvPr/>
              </p14:nvContentPartPr>
              <p14:xfrm>
                <a:off x="8599225" y="6340177"/>
                <a:ext cx="189720" cy="26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92AD5B-BC6A-247C-F85D-47B4691E51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36225" y="6277537"/>
                  <a:ext cx="31536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29A676-E7E5-E567-9D3E-009B1A80623A}"/>
                  </a:ext>
                </a:extLst>
              </p14:cNvPr>
              <p14:cNvContentPartPr/>
              <p14:nvPr/>
            </p14:nvContentPartPr>
            <p14:xfrm>
              <a:off x="5201545" y="4632337"/>
              <a:ext cx="5904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29A676-E7E5-E567-9D3E-009B1A8062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2545" y="4623337"/>
                <a:ext cx="76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DA2A606-693F-3C6A-6B42-C1DE6FE48B6B}"/>
              </a:ext>
            </a:extLst>
          </p:cNvPr>
          <p:cNvGrpSpPr/>
          <p:nvPr/>
        </p:nvGrpSpPr>
        <p:grpSpPr>
          <a:xfrm>
            <a:off x="5212705" y="4632337"/>
            <a:ext cx="153360" cy="172800"/>
            <a:chOff x="5212705" y="4632337"/>
            <a:chExt cx="1533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9FAFCC-5998-3C80-8D20-64B9B478774E}"/>
                    </a:ext>
                  </a:extLst>
                </p14:cNvPr>
                <p14:cNvContentPartPr/>
                <p14:nvPr/>
              </p14:nvContentPartPr>
              <p14:xfrm>
                <a:off x="5212705" y="4632337"/>
                <a:ext cx="93600" cy="16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9FAFCC-5998-3C80-8D20-64B9B47877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04065" y="4623337"/>
                  <a:ext cx="111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26241F-01D5-7548-CE9F-CEB2E016EC5A}"/>
                    </a:ext>
                  </a:extLst>
                </p14:cNvPr>
                <p14:cNvContentPartPr/>
                <p14:nvPr/>
              </p14:nvContentPartPr>
              <p14:xfrm>
                <a:off x="5365705" y="4804777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26241F-01D5-7548-CE9F-CEB2E016EC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6705" y="47957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419F43-0429-6DB8-7F92-1B3443BBF0B0}"/>
              </a:ext>
            </a:extLst>
          </p:cNvPr>
          <p:cNvGrpSpPr/>
          <p:nvPr/>
        </p:nvGrpSpPr>
        <p:grpSpPr>
          <a:xfrm>
            <a:off x="5294065" y="6055777"/>
            <a:ext cx="132120" cy="155520"/>
            <a:chOff x="5294065" y="6055777"/>
            <a:chExt cx="13212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05E70D-D9DD-8C12-398C-3580610A6D4B}"/>
                    </a:ext>
                  </a:extLst>
                </p14:cNvPr>
                <p14:cNvContentPartPr/>
                <p14:nvPr/>
              </p14:nvContentPartPr>
              <p14:xfrm>
                <a:off x="5294065" y="6055777"/>
                <a:ext cx="55440" cy="13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05E70D-D9DD-8C12-398C-3580610A6D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5425" y="6046777"/>
                  <a:ext cx="73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CB8C37-F84F-1B9B-A882-82DAC89E4D09}"/>
                    </a:ext>
                  </a:extLst>
                </p14:cNvPr>
                <p14:cNvContentPartPr/>
                <p14:nvPr/>
              </p14:nvContentPartPr>
              <p14:xfrm>
                <a:off x="5425825" y="6210937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CB8C37-F84F-1B9B-A882-82DAC89E4D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17185" y="62019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F99CBD5-65FA-45EC-E368-EC73599CFB0A}"/>
                  </a:ext>
                </a:extLst>
              </p14:cNvPr>
              <p14:cNvContentPartPr/>
              <p14:nvPr/>
            </p14:nvContentPartPr>
            <p14:xfrm>
              <a:off x="1089625" y="5535937"/>
              <a:ext cx="118440" cy="193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F99CBD5-65FA-45EC-E368-EC73599CFB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0625" y="5527297"/>
                <a:ext cx="136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6AFEC76-30EB-8602-558C-E5F91BC88293}"/>
                  </a:ext>
                </a:extLst>
              </p14:cNvPr>
              <p14:cNvContentPartPr/>
              <p14:nvPr/>
            </p14:nvContentPartPr>
            <p14:xfrm>
              <a:off x="1336945" y="5693257"/>
              <a:ext cx="78480" cy="9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AFEC76-30EB-8602-558C-E5F91BC882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28305" y="5684257"/>
                <a:ext cx="96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2FBA4C-1319-F69B-A44C-8F8489A42385}"/>
                  </a:ext>
                </a:extLst>
              </p14:cNvPr>
              <p14:cNvContentPartPr/>
              <p14:nvPr/>
            </p14:nvContentPartPr>
            <p14:xfrm>
              <a:off x="1412545" y="5693257"/>
              <a:ext cx="97200" cy="147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2FBA4C-1319-F69B-A44C-8F8489A423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03905" y="5684257"/>
                <a:ext cx="1148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C0A4268-84EF-5BD7-0E73-40C5821A07F5}"/>
              </a:ext>
            </a:extLst>
          </p:cNvPr>
          <p:cNvGrpSpPr/>
          <p:nvPr/>
        </p:nvGrpSpPr>
        <p:grpSpPr>
          <a:xfrm>
            <a:off x="1621705" y="5891617"/>
            <a:ext cx="199440" cy="111600"/>
            <a:chOff x="1621705" y="5891617"/>
            <a:chExt cx="19944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660784-D156-3747-C466-A43632D1F054}"/>
                    </a:ext>
                  </a:extLst>
                </p14:cNvPr>
                <p14:cNvContentPartPr/>
                <p14:nvPr/>
              </p14:nvContentPartPr>
              <p14:xfrm>
                <a:off x="1621705" y="5891617"/>
                <a:ext cx="191520" cy="10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660784-D156-3747-C466-A43632D1F0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12705" y="5882977"/>
                  <a:ext cx="209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EE0756-5EAB-659E-D4AA-0BEA25998A1E}"/>
                    </a:ext>
                  </a:extLst>
                </p14:cNvPr>
                <p14:cNvContentPartPr/>
                <p14:nvPr/>
              </p14:nvContentPartPr>
              <p14:xfrm>
                <a:off x="1726105" y="5926177"/>
                <a:ext cx="95040" cy="7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EE0756-5EAB-659E-D4AA-0BEA25998A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7105" y="5917537"/>
                  <a:ext cx="1126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262053-BC7F-40C1-AE81-4FB3DD75BA84}"/>
              </a:ext>
            </a:extLst>
          </p:cNvPr>
          <p:cNvGrpSpPr/>
          <p:nvPr/>
        </p:nvGrpSpPr>
        <p:grpSpPr>
          <a:xfrm>
            <a:off x="879745" y="5489857"/>
            <a:ext cx="147600" cy="142200"/>
            <a:chOff x="879745" y="5489857"/>
            <a:chExt cx="1476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474B1A-4BCF-6033-64A6-EA326F4D1D46}"/>
                    </a:ext>
                  </a:extLst>
                </p14:cNvPr>
                <p14:cNvContentPartPr/>
                <p14:nvPr/>
              </p14:nvContentPartPr>
              <p14:xfrm>
                <a:off x="879745" y="5538097"/>
                <a:ext cx="147600" cy="9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474B1A-4BCF-6033-64A6-EA326F4D1D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0745" y="5529097"/>
                  <a:ext cx="165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CE9469-878A-2ABB-7CA6-08EFDB1F9418}"/>
                    </a:ext>
                  </a:extLst>
                </p14:cNvPr>
                <p14:cNvContentPartPr/>
                <p14:nvPr/>
              </p14:nvContentPartPr>
              <p14:xfrm>
                <a:off x="879745" y="5489857"/>
                <a:ext cx="77760" cy="12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CE9469-878A-2ABB-7CA6-08EFDB1F94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0745" y="5480857"/>
                  <a:ext cx="954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7F4475-AB42-05CA-38DF-F5B42E448680}"/>
                  </a:ext>
                </a:extLst>
              </p14:cNvPr>
              <p14:cNvContentPartPr/>
              <p14:nvPr/>
            </p14:nvContentPartPr>
            <p14:xfrm>
              <a:off x="986596" y="606582"/>
              <a:ext cx="3024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7F4475-AB42-05CA-38DF-F5B42E44868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8596" y="570582"/>
                <a:ext cx="3060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62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E070A-11FB-D99D-A27B-A4BF616F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92"/>
          <a:stretch/>
        </p:blipFill>
        <p:spPr>
          <a:xfrm>
            <a:off x="819509" y="143163"/>
            <a:ext cx="10834778" cy="65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76695-DF43-2654-CA11-40AFF3CC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7"/>
          <a:stretch/>
        </p:blipFill>
        <p:spPr bwMode="auto">
          <a:xfrm>
            <a:off x="707366" y="992038"/>
            <a:ext cx="10705381" cy="57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3474F-D2E3-0F46-C033-EE3693B4708E}"/>
              </a:ext>
            </a:extLst>
          </p:cNvPr>
          <p:cNvSpPr txBox="1"/>
          <p:nvPr/>
        </p:nvSpPr>
        <p:spPr>
          <a:xfrm>
            <a:off x="336430" y="263106"/>
            <a:ext cx="1142137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POLYNUCLEOTIDE CHAIN</a:t>
            </a:r>
            <a:endParaRPr lang="en-IN" sz="40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B7E4F-318C-2DD1-0CBC-9F3A1C5BCB54}"/>
                  </a:ext>
                </a:extLst>
              </p14:cNvPr>
              <p14:cNvContentPartPr/>
              <p14:nvPr/>
            </p14:nvContentPartPr>
            <p14:xfrm>
              <a:off x="1864757" y="4734702"/>
              <a:ext cx="290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B7E4F-318C-2DD1-0CBC-9F3A1C5BCB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757" y="4699062"/>
                <a:ext cx="325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F22891-B8B6-2D1A-7B09-A6413E800879}"/>
                  </a:ext>
                </a:extLst>
              </p14:cNvPr>
              <p14:cNvContentPartPr/>
              <p14:nvPr/>
            </p14:nvContentPartPr>
            <p14:xfrm>
              <a:off x="3991637" y="4725342"/>
              <a:ext cx="473760" cy="37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F22891-B8B6-2D1A-7B09-A6413E8008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3637" y="4689342"/>
                <a:ext cx="50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53ECA7-CF17-960E-BD75-72D0AD8D8CB4}"/>
                  </a:ext>
                </a:extLst>
              </p14:cNvPr>
              <p14:cNvContentPartPr/>
              <p14:nvPr/>
            </p14:nvContentPartPr>
            <p14:xfrm>
              <a:off x="1873757" y="4771062"/>
              <a:ext cx="2890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53ECA7-CF17-960E-BD75-72D0AD8D8C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6117" y="4735422"/>
                <a:ext cx="3247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5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type of sugar does RNA and DNA contain? - Quora">
            <a:extLst>
              <a:ext uri="{FF2B5EF4-FFF2-40B4-BE49-F238E27FC236}">
                <a16:creationId xmlns:a16="http://schemas.microsoft.com/office/drawing/2014/main" id="{40A1F977-9F6C-027B-40B3-EE8707E8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1" y="1276709"/>
            <a:ext cx="10049164" cy="44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7B357-F54C-9DD0-0296-1EF6CFEB77B6}"/>
              </a:ext>
            </a:extLst>
          </p:cNvPr>
          <p:cNvSpPr txBox="1"/>
          <p:nvPr/>
        </p:nvSpPr>
        <p:spPr>
          <a:xfrm>
            <a:off x="1291087" y="159469"/>
            <a:ext cx="9609826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COMPONENT 1: SUGAR</a:t>
            </a:r>
            <a:endParaRPr lang="en-IN" sz="4800" b="1" dirty="0">
              <a:solidFill>
                <a:srgbClr val="C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B6E89-A7BB-6DAB-EEC2-0F7BDF5691BB}"/>
              </a:ext>
            </a:extLst>
          </p:cNvPr>
          <p:cNvSpPr txBox="1"/>
          <p:nvPr/>
        </p:nvSpPr>
        <p:spPr>
          <a:xfrm>
            <a:off x="1823137" y="5913700"/>
            <a:ext cx="359425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Deoxyribose Sugar Present in DNA</a:t>
            </a:r>
            <a:endParaRPr lang="en-IN" b="1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FB22F-11A7-9836-D65E-07E378A195E9}"/>
              </a:ext>
            </a:extLst>
          </p:cNvPr>
          <p:cNvSpPr txBox="1"/>
          <p:nvPr/>
        </p:nvSpPr>
        <p:spPr>
          <a:xfrm>
            <a:off x="7444684" y="5913700"/>
            <a:ext cx="359425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Ribose Sugar Present in RNA</a:t>
            </a:r>
            <a:endParaRPr lang="en-IN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544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619D995-7DD2-9B9B-0C77-81A29C8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2" y="836762"/>
            <a:ext cx="5868838" cy="593497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NA structure">
            <a:extLst>
              <a:ext uri="{FF2B5EF4-FFF2-40B4-BE49-F238E27FC236}">
                <a16:creationId xmlns:a16="http://schemas.microsoft.com/office/drawing/2014/main" id="{DACAFFDB-2762-983B-FF1C-1EB3138A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836762"/>
            <a:ext cx="5975230" cy="59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925B9-C446-07B2-4BED-62B55670F722}"/>
              </a:ext>
            </a:extLst>
          </p:cNvPr>
          <p:cNvSpPr txBox="1"/>
          <p:nvPr/>
        </p:nvSpPr>
        <p:spPr>
          <a:xfrm>
            <a:off x="815196" y="86264"/>
            <a:ext cx="1056160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COMPONENT 2:     NITROGENOUS BASE</a:t>
            </a:r>
            <a:endParaRPr lang="en-IN" sz="3600" b="1" dirty="0">
              <a:solidFill>
                <a:srgbClr val="C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4B8281-4F42-5C4A-2BF5-021C96848761}"/>
                  </a:ext>
                </a:extLst>
              </p14:cNvPr>
              <p14:cNvContentPartPr/>
              <p14:nvPr/>
            </p14:nvContentPartPr>
            <p14:xfrm>
              <a:off x="4130545" y="2293777"/>
              <a:ext cx="762120" cy="96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4B8281-4F42-5C4A-2BF5-021C96848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2905" y="2258137"/>
                <a:ext cx="79776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99E0C1-0BDF-B2CF-9C0F-C4F2A90DE91F}"/>
                  </a:ext>
                </a:extLst>
              </p14:cNvPr>
              <p14:cNvContentPartPr/>
              <p14:nvPr/>
            </p14:nvContentPartPr>
            <p14:xfrm>
              <a:off x="5018665" y="2310697"/>
              <a:ext cx="900360" cy="89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99E0C1-0BDF-B2CF-9C0F-C4F2A90DE9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1025" y="2275057"/>
                <a:ext cx="93600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D29A4F-F993-807D-CACF-390D44809FFA}"/>
                  </a:ext>
                </a:extLst>
              </p14:cNvPr>
              <p14:cNvContentPartPr/>
              <p14:nvPr/>
            </p14:nvContentPartPr>
            <p14:xfrm>
              <a:off x="5900305" y="2727577"/>
              <a:ext cx="360" cy="1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D29A4F-F993-807D-CACF-390D44809F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305" y="2691577"/>
                <a:ext cx="36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E3722-F125-381D-19A3-B7244331AACE}"/>
                  </a:ext>
                </a:extLst>
              </p14:cNvPr>
              <p14:cNvContentPartPr/>
              <p14:nvPr/>
            </p14:nvContentPartPr>
            <p14:xfrm>
              <a:off x="4217665" y="4854457"/>
              <a:ext cx="666000" cy="417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E3722-F125-381D-19A3-B7244331AA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9665" y="4818817"/>
                <a:ext cx="7016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9DAB66-13FC-6C48-50BC-20734FAF0A50}"/>
                  </a:ext>
                </a:extLst>
              </p14:cNvPr>
              <p14:cNvContentPartPr/>
              <p14:nvPr/>
            </p14:nvContentPartPr>
            <p14:xfrm>
              <a:off x="5156185" y="4855537"/>
              <a:ext cx="624600" cy="40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9DAB66-13FC-6C48-50BC-20734FAF0A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8185" y="4819537"/>
                <a:ext cx="6602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8088B0-C526-F520-A5AE-CDBAC1452509}"/>
                  </a:ext>
                </a:extLst>
              </p14:cNvPr>
              <p14:cNvContentPartPr/>
              <p14:nvPr/>
            </p14:nvContentPartPr>
            <p14:xfrm>
              <a:off x="11090477" y="3630222"/>
              <a:ext cx="17640" cy="21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8088B0-C526-F520-A5AE-CDBAC14525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2837" y="3594582"/>
                <a:ext cx="532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5517F8-7624-A37D-1282-466817F706AC}"/>
                  </a:ext>
                </a:extLst>
              </p14:cNvPr>
              <p14:cNvContentPartPr/>
              <p14:nvPr/>
            </p14:nvContentPartPr>
            <p14:xfrm>
              <a:off x="11081117" y="3610062"/>
              <a:ext cx="220680" cy="261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5517F8-7624-A37D-1282-466817F706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3477" y="3574422"/>
                <a:ext cx="2563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A09CE6-257C-29FB-8E19-0780140AE809}"/>
                  </a:ext>
                </a:extLst>
              </p14:cNvPr>
              <p14:cNvContentPartPr/>
              <p14:nvPr/>
            </p14:nvContentPartPr>
            <p14:xfrm>
              <a:off x="11361917" y="3603222"/>
              <a:ext cx="3960" cy="27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A09CE6-257C-29FB-8E19-0780140AE8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3917" y="3567582"/>
                <a:ext cx="39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A6DC0-76AA-702E-CEE1-3A13AB725AE1}"/>
                  </a:ext>
                </a:extLst>
              </p14:cNvPr>
              <p14:cNvContentPartPr/>
              <p14:nvPr/>
            </p14:nvContentPartPr>
            <p14:xfrm>
              <a:off x="11370917" y="3621222"/>
              <a:ext cx="218520" cy="27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A6DC0-76AA-702E-CEE1-3A13AB725A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53277" y="3585582"/>
                <a:ext cx="254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C27298-2207-550B-9DD8-B227CD0F8BE9}"/>
                  </a:ext>
                </a:extLst>
              </p14:cNvPr>
              <p14:cNvContentPartPr/>
              <p14:nvPr/>
            </p14:nvContentPartPr>
            <p14:xfrm>
              <a:off x="11591957" y="3575862"/>
              <a:ext cx="5760" cy="283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C27298-2207-550B-9DD8-B227CD0F8B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73957" y="3540222"/>
                <a:ext cx="414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C4F15ED-3584-6D56-A6AA-CCEF8006BB7E}"/>
                  </a:ext>
                </a:extLst>
              </p14:cNvPr>
              <p14:cNvContentPartPr/>
              <p14:nvPr/>
            </p14:nvContentPartPr>
            <p14:xfrm>
              <a:off x="11705717" y="3584142"/>
              <a:ext cx="189000" cy="28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C4F15ED-3584-6D56-A6AA-CCEF8006BB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88077" y="3548142"/>
                <a:ext cx="224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B157F4-F8DF-B0B3-DAC1-C19E97BCD84F}"/>
                  </a:ext>
                </a:extLst>
              </p14:cNvPr>
              <p14:cNvContentPartPr/>
              <p14:nvPr/>
            </p14:nvContentPartPr>
            <p14:xfrm>
              <a:off x="11715077" y="3815622"/>
              <a:ext cx="111600" cy="1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B157F4-F8DF-B0B3-DAC1-C19E97BCD8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97077" y="3779982"/>
                <a:ext cx="14724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00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amentals of Nucleotide and Nucleoside - BiokiMicroki">
            <a:extLst>
              <a:ext uri="{FF2B5EF4-FFF2-40B4-BE49-F238E27FC236}">
                <a16:creationId xmlns:a16="http://schemas.microsoft.com/office/drawing/2014/main" id="{D8C16A7B-2F5F-5954-16D4-A85DB3DA9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3509" r="2068" b="2073"/>
          <a:stretch/>
        </p:blipFill>
        <p:spPr bwMode="auto">
          <a:xfrm>
            <a:off x="439947" y="163902"/>
            <a:ext cx="11179834" cy="65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8D20CA-4189-66CF-85E7-3F537D6F9ECD}"/>
                  </a:ext>
                </a:extLst>
              </p14:cNvPr>
              <p14:cNvContentPartPr/>
              <p14:nvPr/>
            </p14:nvContentPartPr>
            <p14:xfrm>
              <a:off x="6685465" y="505497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8D20CA-4189-66CF-85E7-3F537D6F9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465" y="5019337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72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sphate anion molecule . Structural chemical formula and molecule model  Stock Vector Image &amp; Art - Alamy">
            <a:extLst>
              <a:ext uri="{FF2B5EF4-FFF2-40B4-BE49-F238E27FC236}">
                <a16:creationId xmlns:a16="http://schemas.microsoft.com/office/drawing/2014/main" id="{C45DD4AD-E766-7D0D-CC9C-EEE7E539C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 bwMode="auto">
          <a:xfrm>
            <a:off x="137424" y="249766"/>
            <a:ext cx="5754418" cy="63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A939C-1A35-52DF-841E-DC8CE37AD60E}"/>
              </a:ext>
            </a:extLst>
          </p:cNvPr>
          <p:cNvSpPr txBox="1"/>
          <p:nvPr/>
        </p:nvSpPr>
        <p:spPr>
          <a:xfrm>
            <a:off x="6136536" y="103117"/>
            <a:ext cx="584295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COMPONENT 3: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PHOSPHATE GROUP</a:t>
            </a:r>
            <a:endParaRPr lang="en-IN" sz="3600" b="1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6.4 ATP: Adenosine Triphosphate | TEKS Guide">
            <a:extLst>
              <a:ext uri="{FF2B5EF4-FFF2-40B4-BE49-F238E27FC236}">
                <a16:creationId xmlns:a16="http://schemas.microsoft.com/office/drawing/2014/main" id="{6AA98E51-F12E-FD30-6212-4E1E6CAA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55" y="1802922"/>
            <a:ext cx="5993121" cy="4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8A4F6D-BCCC-FCA6-4A92-D1B23F141C9E}"/>
                  </a:ext>
                </a:extLst>
              </p14:cNvPr>
              <p14:cNvContentPartPr/>
              <p14:nvPr/>
            </p14:nvContentPartPr>
            <p14:xfrm>
              <a:off x="6184705" y="1921537"/>
              <a:ext cx="3606480" cy="419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8A4F6D-BCCC-FCA6-4A92-D1B23F141C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705" y="1885537"/>
                <a:ext cx="3642120" cy="42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0B95D4-C4D9-EC4A-C405-C05D95512734}"/>
                  </a:ext>
                </a:extLst>
              </p14:cNvPr>
              <p14:cNvContentPartPr/>
              <p14:nvPr/>
            </p14:nvContentPartPr>
            <p14:xfrm>
              <a:off x="9687145" y="2234017"/>
              <a:ext cx="397800" cy="254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0B95D4-C4D9-EC4A-C405-C05D955127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9505" y="2198377"/>
                <a:ext cx="433440" cy="26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65FABA-F785-60B5-A706-140395407C4C}"/>
                  </a:ext>
                </a:extLst>
              </p14:cNvPr>
              <p14:cNvContentPartPr/>
              <p14:nvPr/>
            </p14:nvContentPartPr>
            <p14:xfrm>
              <a:off x="6651625" y="4778857"/>
              <a:ext cx="3105000" cy="168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65FABA-F785-60B5-A706-140395407C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3985" y="4743217"/>
                <a:ext cx="3140640" cy="17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E62B48-564E-343B-D134-F8AA4CBF37AF}"/>
                  </a:ext>
                </a:extLst>
              </p14:cNvPr>
              <p14:cNvContentPartPr/>
              <p14:nvPr/>
            </p14:nvContentPartPr>
            <p14:xfrm>
              <a:off x="8021425" y="1391257"/>
              <a:ext cx="36360" cy="39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E62B48-564E-343B-D134-F8AA4CBF37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3425" y="1355257"/>
                <a:ext cx="720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531BAC-F014-C0E8-EA7A-9AE63C8F747A}"/>
                  </a:ext>
                </a:extLst>
              </p14:cNvPr>
              <p14:cNvContentPartPr/>
              <p14:nvPr/>
            </p14:nvContentPartPr>
            <p14:xfrm>
              <a:off x="7967425" y="1707697"/>
              <a:ext cx="174240" cy="8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531BAC-F014-C0E8-EA7A-9AE63C8F74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9785" y="1672057"/>
                <a:ext cx="20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D5FD1F-1AC2-5386-34BB-E672896A6EDA}"/>
                  </a:ext>
                </a:extLst>
              </p14:cNvPr>
              <p14:cNvContentPartPr/>
              <p14:nvPr/>
            </p14:nvContentPartPr>
            <p14:xfrm>
              <a:off x="9160825" y="3941857"/>
              <a:ext cx="360" cy="12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D5FD1F-1AC2-5386-34BB-E672896A6ED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43185" y="3906217"/>
                <a:ext cx="36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18AAEE-BD3F-71EC-1D18-D2F495500735}"/>
                  </a:ext>
                </a:extLst>
              </p14:cNvPr>
              <p14:cNvContentPartPr/>
              <p14:nvPr/>
            </p14:nvContentPartPr>
            <p14:xfrm>
              <a:off x="8081185" y="3950497"/>
              <a:ext cx="130680" cy="131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18AAEE-BD3F-71EC-1D18-D2F4955007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3185" y="3914497"/>
                <a:ext cx="166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A1FE1C-4FB3-E257-FEB7-8DD48C10A032}"/>
                  </a:ext>
                </a:extLst>
              </p14:cNvPr>
              <p14:cNvContentPartPr/>
              <p14:nvPr/>
            </p14:nvContentPartPr>
            <p14:xfrm>
              <a:off x="7005865" y="3932497"/>
              <a:ext cx="161280" cy="21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A1FE1C-4FB3-E257-FEB7-8DD48C10A0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8225" y="3896857"/>
                <a:ext cx="19692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AE8695F-B56C-D0CB-FDF3-5DDB8DC63EF1}"/>
              </a:ext>
            </a:extLst>
          </p:cNvPr>
          <p:cNvGrpSpPr/>
          <p:nvPr/>
        </p:nvGrpSpPr>
        <p:grpSpPr>
          <a:xfrm>
            <a:off x="10547237" y="5532822"/>
            <a:ext cx="227160" cy="325080"/>
            <a:chOff x="10547237" y="5532822"/>
            <a:chExt cx="2271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3768E2-65B3-8B81-41B8-3F5911AB2EF4}"/>
                    </a:ext>
                  </a:extLst>
                </p14:cNvPr>
                <p14:cNvContentPartPr/>
                <p14:nvPr/>
              </p14:nvContentPartPr>
              <p14:xfrm>
                <a:off x="10547237" y="5585742"/>
                <a:ext cx="360" cy="22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3768E2-65B3-8B81-41B8-3F5911AB2E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11237" y="5550102"/>
                  <a:ext cx="72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86B13D-0677-52C4-738B-52B34FC5B8C7}"/>
                    </a:ext>
                  </a:extLst>
                </p14:cNvPr>
                <p14:cNvContentPartPr/>
                <p14:nvPr/>
              </p14:nvContentPartPr>
              <p14:xfrm>
                <a:off x="10583237" y="5532822"/>
                <a:ext cx="191160" cy="32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86B13D-0677-52C4-738B-52B34FC5B8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47597" y="5496822"/>
                  <a:ext cx="262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61590D-F532-B355-2442-2D9325870C57}"/>
                    </a:ext>
                  </a:extLst>
                </p14:cNvPr>
                <p14:cNvContentPartPr/>
                <p14:nvPr/>
              </p14:nvContentPartPr>
              <p14:xfrm>
                <a:off x="10563077" y="5549382"/>
                <a:ext cx="12240" cy="30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61590D-F532-B355-2442-2D9325870C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27077" y="5513742"/>
                  <a:ext cx="838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7FDB2B-60DC-B565-6BCD-0B6F810C2DEE}"/>
              </a:ext>
            </a:extLst>
          </p:cNvPr>
          <p:cNvGrpSpPr/>
          <p:nvPr/>
        </p:nvGrpSpPr>
        <p:grpSpPr>
          <a:xfrm>
            <a:off x="9370037" y="6065622"/>
            <a:ext cx="252720" cy="228960"/>
            <a:chOff x="9370037" y="6065622"/>
            <a:chExt cx="2527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973314-4C2E-893A-2964-78DEC4C03998}"/>
                    </a:ext>
                  </a:extLst>
                </p14:cNvPr>
                <p14:cNvContentPartPr/>
                <p14:nvPr/>
              </p14:nvContentPartPr>
              <p14:xfrm>
                <a:off x="9388037" y="6101982"/>
                <a:ext cx="3960" cy="18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973314-4C2E-893A-2964-78DEC4C039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70397" y="6083982"/>
                  <a:ext cx="39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4FC5BD-A1F9-18B9-DE4B-D2E627BE728D}"/>
                    </a:ext>
                  </a:extLst>
                </p14:cNvPr>
                <p14:cNvContentPartPr/>
                <p14:nvPr/>
              </p14:nvContentPartPr>
              <p14:xfrm>
                <a:off x="9370037" y="6065622"/>
                <a:ext cx="111240" cy="22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4FC5BD-A1F9-18B9-DE4B-D2E627BE72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52037" y="6047622"/>
                  <a:ext cx="146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D3091F-F936-8E61-AF18-253AE6D4CE38}"/>
                    </a:ext>
                  </a:extLst>
                </p14:cNvPr>
                <p14:cNvContentPartPr/>
                <p14:nvPr/>
              </p14:nvContentPartPr>
              <p14:xfrm>
                <a:off x="9495677" y="6163902"/>
                <a:ext cx="127080" cy="9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D3091F-F936-8E61-AF18-253AE6D4CE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78037" y="6146262"/>
                  <a:ext cx="1627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8D4E1D-CEDF-01B3-F788-81A1632E04C7}"/>
                  </a:ext>
                </a:extLst>
              </p14:cNvPr>
              <p14:cNvContentPartPr/>
              <p14:nvPr/>
            </p14:nvContentPartPr>
            <p14:xfrm>
              <a:off x="9656957" y="6163542"/>
              <a:ext cx="85680" cy="86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8D4E1D-CEDF-01B3-F788-81A1632E04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38957" y="6145542"/>
                <a:ext cx="12132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1ACE11C-B97E-4D1D-70B5-DAD702D35415}"/>
              </a:ext>
            </a:extLst>
          </p:cNvPr>
          <p:cNvGrpSpPr/>
          <p:nvPr/>
        </p:nvGrpSpPr>
        <p:grpSpPr>
          <a:xfrm>
            <a:off x="9777557" y="6137982"/>
            <a:ext cx="200520" cy="324720"/>
            <a:chOff x="9777557" y="6137982"/>
            <a:chExt cx="2005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A413C3-9B06-579A-7326-F4078FF0A5E6}"/>
                    </a:ext>
                  </a:extLst>
                </p14:cNvPr>
                <p14:cNvContentPartPr/>
                <p14:nvPr/>
              </p14:nvContentPartPr>
              <p14:xfrm>
                <a:off x="9777557" y="6146982"/>
                <a:ext cx="77760" cy="12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A413C3-9B06-579A-7326-F4078FF0A5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9557" y="6129342"/>
                  <a:ext cx="113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45DE17-DAD5-C8BF-8DEA-0882AC6D7897}"/>
                    </a:ext>
                  </a:extLst>
                </p14:cNvPr>
                <p14:cNvContentPartPr/>
                <p14:nvPr/>
              </p14:nvContentPartPr>
              <p14:xfrm>
                <a:off x="9798797" y="6137982"/>
                <a:ext cx="60480" cy="11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45DE17-DAD5-C8BF-8DEA-0882AC6D78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81157" y="6120342"/>
                  <a:ext cx="9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F03390-E3C6-7003-50DD-2EA89694DAB9}"/>
                    </a:ext>
                  </a:extLst>
                </p14:cNvPr>
                <p14:cNvContentPartPr/>
                <p14:nvPr/>
              </p14:nvContentPartPr>
              <p14:xfrm>
                <a:off x="9883397" y="6192342"/>
                <a:ext cx="94680" cy="270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F03390-E3C6-7003-50DD-2EA89694DA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5757" y="6174702"/>
                  <a:ext cx="130320" cy="30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677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 Parts of a Nucleotide and How They Are Connected">
            <a:extLst>
              <a:ext uri="{FF2B5EF4-FFF2-40B4-BE49-F238E27FC236}">
                <a16:creationId xmlns:a16="http://schemas.microsoft.com/office/drawing/2014/main" id="{1DDC88E5-B12C-8B96-70B3-74AA9FEB8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r="11321" b="5564"/>
          <a:stretch/>
        </p:blipFill>
        <p:spPr bwMode="auto">
          <a:xfrm>
            <a:off x="189782" y="1233578"/>
            <a:ext cx="7806906" cy="54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88F9C-96FF-A1B2-324D-9DF4833689B3}"/>
              </a:ext>
            </a:extLst>
          </p:cNvPr>
          <p:cNvSpPr txBox="1"/>
          <p:nvPr/>
        </p:nvSpPr>
        <p:spPr>
          <a:xfrm>
            <a:off x="8177123" y="1311216"/>
            <a:ext cx="3674851" cy="18158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Parts </a:t>
            </a:r>
          </a:p>
          <a:p>
            <a:pPr algn="ctr"/>
            <a:r>
              <a:rPr lang="en-US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US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Components Combine To Form A Nucleotide</a:t>
            </a:r>
            <a:endParaRPr lang="en-IN" sz="28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AA589-CBA1-EC42-43D7-04FCA2FD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50" r="10810" b="78365"/>
          <a:stretch/>
        </p:blipFill>
        <p:spPr>
          <a:xfrm>
            <a:off x="8177123" y="3429000"/>
            <a:ext cx="3825095" cy="1578634"/>
          </a:xfrm>
          <a:prstGeom prst="rect">
            <a:avLst/>
          </a:prstGeom>
        </p:spPr>
      </p:pic>
      <p:pic>
        <p:nvPicPr>
          <p:cNvPr id="1030" name="Picture 6" descr="The structure of DNA and its assembly from nucleotides - YouTube">
            <a:extLst>
              <a:ext uri="{FF2B5EF4-FFF2-40B4-BE49-F238E27FC236}">
                <a16:creationId xmlns:a16="http://schemas.microsoft.com/office/drawing/2014/main" id="{D0BEAC28-E435-D761-74DC-01CD7785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7"/>
          <a:stretch/>
        </p:blipFill>
        <p:spPr bwMode="auto">
          <a:xfrm>
            <a:off x="258792" y="155277"/>
            <a:ext cx="7806906" cy="9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560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1449</TotalTime>
  <Words>274</Words>
  <Application>Microsoft Office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 Light</vt:lpstr>
      <vt:lpstr>Söhne</vt:lpstr>
      <vt:lpstr>Times New Roman</vt:lpstr>
      <vt:lpstr>Metropolitan</vt:lpstr>
      <vt:lpstr>MOLECULAR BASIS OF 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MANAGEMENT OF THE ORNAMENTAL FISH</dc:title>
  <dc:creator>saroj snwal</dc:creator>
  <cp:lastModifiedBy>saroj snwal</cp:lastModifiedBy>
  <cp:revision>155</cp:revision>
  <dcterms:created xsi:type="dcterms:W3CDTF">2023-10-03T13:34:03Z</dcterms:created>
  <dcterms:modified xsi:type="dcterms:W3CDTF">2025-05-28T01:53:57Z</dcterms:modified>
</cp:coreProperties>
</file>